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3" r:id="rId1"/>
  </p:sldMasterIdLst>
  <p:sldIdLst>
    <p:sldId id="256" r:id="rId2"/>
    <p:sldId id="262" r:id="rId3"/>
    <p:sldId id="259" r:id="rId4"/>
    <p:sldId id="261" r:id="rId5"/>
    <p:sldId id="263" r:id="rId6"/>
    <p:sldId id="264" r:id="rId7"/>
    <p:sldId id="265" r:id="rId8"/>
    <p:sldId id="266" r:id="rId9"/>
    <p:sldId id="267" r:id="rId10"/>
    <p:sldId id="271" r:id="rId11"/>
    <p:sldId id="269" r:id="rId12"/>
    <p:sldId id="270" r:id="rId13"/>
    <p:sldId id="274" r:id="rId14"/>
    <p:sldId id="272" r:id="rId15"/>
    <p:sldId id="275"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40F23F-8561-402D-937C-9EA32485256B}">
          <p14:sldIdLst>
            <p14:sldId id="256"/>
          </p14:sldIdLst>
        </p14:section>
        <p14:section name="Untitled Section" id="{B0BA622B-AD59-4D66-9C82-FDCF1F321C07}">
          <p14:sldIdLst>
            <p14:sldId id="262"/>
            <p14:sldId id="259"/>
            <p14:sldId id="261"/>
          </p14:sldIdLst>
        </p14:section>
        <p14:section name="Untitled Section" id="{CAF9977D-18B4-410A-BF30-4AE507E9931C}">
          <p14:sldIdLst>
            <p14:sldId id="263"/>
            <p14:sldId id="264"/>
            <p14:sldId id="265"/>
            <p14:sldId id="266"/>
            <p14:sldId id="267"/>
            <p14:sldId id="271"/>
            <p14:sldId id="269"/>
            <p14:sldId id="270"/>
            <p14:sldId id="274"/>
            <p14:sldId id="272"/>
            <p14:sldId id="275"/>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0:17.74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84 1,'3'51,"2"1,22 93,0-2,-11-23,14 99,-19-132,-5 1,-7 148,-1-83,2 1622,-4-1712,-20 113,10-95,-23 93,24-123,1 1,3 0,-2 63,9-78,-1-1,-15 68,9-43,2 0,3 0,6 108,1-51,-3 647,-2-726,-2 0,-11 50,7-47,-5 71,11 602,5-342,-3 272,3-593,2-1,15 61,-10-55,9 26,-12-55,0 0,3 47,-6-34,15 63,-1-9,-1-5,-8-47,4 65,-10-85,1 0,0-1,2 0,1 0,12 28,11 38,-24-66,49 156,-45-153,1 0,1-1,1 0,30 41,13 8,-9-10,102 106,-97-119,-32-28,2-1,0-2,2 0,26 17,-43-32,55 35,2-3,2-3,120 43,-119-59,-26-7,-1 2,43 19,-51-20,0 0,1-2,49 7,32 8,-65-12,1-2,0-2,62 1,156-9,-110-3,-2 1,172 5,-204 16,-80-11,70 5,67 7,-121-10,63 1,672-9,-380-5,190 3,-565 2,0 2,46 10,-43-6,69 5,93 7,5 1,764-20,-468-3,1978 2,-2449 2,-1 1,52 12,-50-7,71 4,-89-11,45 2,1-3,-1-2,92-16,-92 7,0 2,68 0,130 11,-93 1,-39-5,141 5,-140 16,-86-11,68 4,290-13,-369-1,1-2,-1-1,-1-1,50-18,-47 14,1 0,0 2,54-4,-6 10,-57 3,1-1,0-1,0-2,0-1,-1-1,40-12,-31 4,0-1,-1-2,-1-1,0-2,-2-1,0-2,-1-1,28-28,-44 38,1 0,0 1,29-17,-24 17,-2-1,24-19,94-102,-12-17,-108 126,0-1,-2-1,0 0,13-39,-7 10,2 1,31-54,-40 79,-1 0,-2-1,-1 0,10-52,-12 49,-1-7,4-45,-8 48,15-64,-1 41,-7 29,-1-1,-2 0,5-53,7-92,-8 104,-1-77,-11-412,3 522,2-1,10-41,5-58,-16-441,-6 300,1 249,-1-1,-3 1,0 0,-17-48,12 44,1 0,-9-77,-5-64,7 74,13 82,-1 1,-2-1,-15-35,13 36,1-1,1 0,-6-32,-10-164,7 70,6-1,12-173,1 112,-3-3139,-2 3310,-2 0,-11-49,6 45,-3-70,11 100,2 8,-1 0,0 0,0 0,0 0,-1 0,0 0,0 0,0 0,0 0,-1 0,0 0,0 0,-4-5,6 10,-1-1,1 1,-1 0,1 0,-1 0,0-1,1 1,-1 0,0 0,1 0,-1 0,1 0,-1 0,0 0,1 0,-1 0,0 1,1-1,-1 0,1 0,-1 1,0-1,1 0,-1 0,1 1,-1-1,1 1,-1-1,1 0,-1 1,1-1,0 1,-1-1,1 1,-1 0,-14 20,-15 38,2 1,3 1,2 1,-16 74,34-111,-2 0,-1 0,-2-1,-19 38,29-62,0 1,0-1,0 1,0-1,-1 1,1 0,0-1,-1 1,1-1,0 1,-1-1,1 1,-1-1,1 0,-1 1,1-1,-1 1,1-1,-1 0,1 1,-1-1,1 0,-1 0,1 0,-1 1,0-1,1 0,-1 0,-1 0,-4-16,7-32,13-15,4 1,1 1,4 0,58-110,-74 156,1 1,0 1,19-24,-25 34,0 1,0 0,0-1,0 1,0 0,0 0,1 0,-1 1,1-1,0 1,-1-1,1 1,0 0,0 0,0 0,0 0,0 0,0 1,0-1,0 1,0 0,0 0,0 0,0 1,0-1,0 1,4 0,11 9,0 1,-1 0,0 1,0 1,-1 1,-1 0,26 33,-23-28,22 29,-2 1,-2 2,41 77,-9-34,-49-66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41.10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41.80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42.43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43.72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44.26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49.12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53.87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54.83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3:05.52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3:06.57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17.28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3:10.57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3:11.17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3:11.77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3:13.84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4:19.46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4:20.42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4:21.29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4:21.99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4:22.33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45:32.87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3138 1,'-1'0,"0"0,0 0,0 1,1-1,-1 0,0 1,0-1,1 1,-1-1,0 1,1-1,-1 1,0-1,1 1,-1 0,1-1,-1 1,1 0,-1-1,1 1,-1 0,1 0,0-1,0 1,-1 1,-6 24,6-21,-8 58,-3 124,1-8,-13 253,23-409,-1 1,-2-1,-7 31,4-26,-4 49,7 396,7-243,-6-55,7 193,5-301,29 116,-15-86,22 108,-28-134,-10-46,-2 2,5 45,-7 448,-6-258,3 521,3-737,1 0,13 55,-4-31,29 135,89 265,-94-324,-22-84,-11-45,52 184,15 12,17 46,-64-198,3-1,42 67,-31-65,3-2,3-1,68 69,-84-100,1-2,2-1,0-1,1-2,2-1,0-2,71 30,-17-18,1-3,180 32,-174-51,-52-6,69 14,-53-6,-41-8,1 0,0 2,35 12,5 6,116 27,-108-33,87 33,-132-42,0-1,0-1,1-1,0-1,38 2,121-7,-82-3,-65 4,1 2,-1 1,69 15,-74-12,54 3,-56-7,0 0,43 12,-3 6,-38-9,1-2,1-2,58 7,51 5,-9-2,460-10,-325-10,396 3,-640-2,0-1,0 0,-1-2,1-1,36-14,-33 11,0 1,1 0,42-4,352 6,-222 9,-59-4,165 3,-169 17,-86-11,63 4,632-11,-357-3,-329 5,0 3,0 3,-1 2,64 22,45 8,-126-35,72 3,-75-8,0 2,49 10,-10-1,1-3,0-3,140-9,-66 0,-113 1,1-2,43-9,-40 5,65-4,322 11,-200 3,-201-4,-1-1,0-2,0 0,54-19,-49 13,1 2,55-8,114-22,-148 26,1 2,86-7,-79 13,-1-3,-1-2,1-3,-2-3,0-3,95-42,-26-7,-66 34,-35 20,-1-2,0 0,-1-2,-1 0,0-2,-2-1,0 0,30-39,-47 52,12-18,2 1,41-40,-53 58,1 0,0 0,0 1,1 0,0 1,0 0,0 0,1 1,-1 1,1 0,19-3,-8 3,1 1,0 1,0 1,-1 1,1 0,0 2,-1 1,1 1,-1 1,-1 1,29 12,168 65,-16 15,-192-95,1 2,-1-1,-1 2,1-1,-1 1,0 1,-1-1,1 2,12 15,4 11,28 48,-26-37,3 1,-2 1,-3 2,-1 1,-3 1,20 71,-34-81,-2 1,-2 0,-1-1,-6 62,1-5,2-86,0 0,0 0,-2 0,1 0,-2 0,1-1,-2 1,0-1,0 0,-1-1,-1 1,0-1,0 0,-1-1,-9 10,5-8,0-1,0 0,-1-1,-1 0,1-1,-1 0,-1-1,0-1,0-1,0 0,-25 6,-38 3,-152 9,218-23,-136 16,80-7,-73 0,83-10,25-2,-1 2,1 1,0 2,0 1,0 1,0 2,-31 11,8 2,0-4,-2-1,0-4,0-1,-1-4,-116-1,134-6,0-1,1 2,-1 1,1 3,0 1,0 1,-48 16,28-5,-1-2,0-3,-73 5,-96 18,192-25,1 1,0 2,0 1,-50 28,-97 57,159-86,-1-2,0-1,-1-1,0-1,-54 8,38-7,-51 16,92-24,-257 78,186-59,1 4,-70 33,57-21,49-19,1 1,1 3,1 0,-30 27,-58 37,74-59,-1-2,-1-2,-1-2,0-3,-2-1,0-3,0-3,-75 7,39-9,-163 36,192-34,-2-2,1-2,-109-5,-54 4,153 5,-132 36,141-29,0-2,-2-4,-66 5,-438-14,271-5,-664 3,873 5,0 4,1 4,-105 29,38-7,99-27,0-2,-1-2,1-3,-78-8,-44-19,122 17,18 1,1-1,-37-16,-1 1,37 16,-2 2,1 1,0 3,-1 0,-58 7,4-2,-533-3,585 2,1 2,-44 9,40-5,-65 4,-361-13,448 0,1-2,-1 0,1-2,-1 0,1-1,-25-11,-62-17,-164-11,70 9,139 22,0 3,-101-6,-362 19,486 0,0 2,-48 11,45-7,-68 4,63-8,-59 11,59-7,-67 3,72-10,0-2,0-3,-79-15,59 9,1 3,-1 3,-111 6,53 1,-30-4,-153 3,150 17,95-10,-77 2,-1075-12,1185-1,1 0,-1-2,-27-7,23 4,-51-5,-21 12,75 1,0-1,0 0,0-2,0-1,-38-10,39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18.21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45:40.92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1 262,'0'1,"1"0,-1 1,1-1,-1 0,1 0,0 0,0 0,-1 0,1 0,0 0,0 0,0 0,0 0,0 0,0 0,0-1,1 1,-1 0,0-1,0 1,0-1,1 0,-1 1,2-1,38 9,-36-8,11 2,0-1,0 0,0-2,1 0,-1 0,0-2,0 0,0 0,0-2,0 0,0-1,-1 0,0-1,0-1,-1-1,1 0,24-19,24-13,2 2,75-30,-14 6,-105 51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45:43.11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1,'0'3,"0"-1,0 1,0 0,1 0,-1 0,1-1,0 1,0 0,0-1,0 1,0 0,1-1,-1 0,1 1,-1-1,1 0,0 0,2 2,0 0,1-1,-1-1,0 1,1-1,0 1,-1-1,1 0,0-1,7 2,12 1,-1-2,1 0,37-3,-36 0,34 0,-14-1,55 6,-85-3,0 1,-1 1,1 1,-1 0,0 1,0 0,23 14,5 6,-1 2,-1 2,47 46,68 61,-132-112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46:27.921"/>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8407 198,'-3315'0,"3044"-20,-9 0,203 19,9 0,0 2,0 3,-131 25,87-6,-157 14,-27 4,208-28,-1-5,1-3,-109-8,-111 4,283 3,0 1,1 0,-46 18,43-14,1 0,-1-2,-30 4,3-2,-81 23,92-19,-1-3,-1-1,-52 3,78-10,0 0,-1 0,1 2,0 1,1 0,-1 1,-27 13,-31 14,39-17,-72 39,-98 53,140-76,-118 75,95-42,4 3,3 5,3 3,3 3,-89 119,151-176,-24 30,-56 97,79-111,1 0,-20 80,7-20,-115 330,127-369,-15 95,32-153,-11 89,5 1,7 145,2-87,-3-73,8 224,-3-250,2-1,2 0,2-1,18 51,16 20,5-2,66 111,-61-136,93 180,50 101,-122-231,-55-99,1-1,2-1,2-1,40 47,-35-55,1-2,2-1,68 46,125 56,258 147,-213-145,-210-108,1-2,98 21,52 20,-126-35,-57-22,0 0,0-2,46 1,-42-4,-1 2,52 11,-26 2,14 5,1-4,140 17,240 6,-333-24,32 1,4-4,-2 6,234 62,-347-71,-10-2,2-1,-1-2,59 4,31 0,193 40,-70-8,-58-14,211 24,451 3,-552-18,-196-19,126 3,361-19,-325-4,-211 0,-1-2,1-2,-1-2,62-19,198-44,-139 35,472-94,-576 117,1 3,81-1,144 12,-107 3,1015-5,-1149-1,1-3,-1-2,89-24,120-17,-95 21,-42 4,4 0,182-56,-102 25,-76 18,43-15,-66 13,-2-6,-2-4,103-64,-164 86,63-26,28-15,-3 0,-30 18,-31 10,-2-4,111-87,-143 96,0-1,-3-2,-1-1,-1-2,41-65,-19 19,47-83,-96 154,0-2,-1 1,-1-1,-1 0,0 0,-1 0,1-26,-6-126,-3 69,7-142,-5-157,-3 342,-3 0,-20-72,4 25,14 47,-4 1,-1 0,-3 1,-35-70,20 59,11 19,-2 1,-59-82,15 36,41 52,-2 1,-40-40,-52-32,-66-67,-75-74,127 129,-130-110,137 123,-4 7,-278-163,41 28,39 23,91 82,-504-199,642 297,44 16,0-2,-58-32,84 38,-1 2,-1 1,0 2,-45-8,-2-1,8 3,-1 3,-76-2,35 4,-95-4,-217 13,196 5,200-3,-432-15,369 5,-145-35,129 19,-1 4,0 5,-2 4,-137 4,143 8,-73 2,152 1,-1 1,1 1,0 2,-32 10,-55 28,78-28,0-1,-1-2,0-2,-1-1,-79 8,75-17,5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6:02:03.83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2 250,'-1'45,"2"-1,2 0,14 71,-8-60,-2 0,-3 0,-3 0,-5 59,1 9,3 445,2-532,2 0,1-1,18 61,-13-59,-2 0,-1 0,2 50,-8-70,1 0,0 0,1 0,0-1,2 1,0-1,1 0,9 19,-10-25,0-1,1 1,0-2,0 1,1-1,0 1,1-2,0 1,0-1,1-1,-1 1,1-1,1-1,11 6,23 7,0-2,0-1,2-3,46 7,24-4,171 2,179-18,-434-1,-1-2,1-1,-1-2,0-1,50-19,52-14,-109 35,234-59,-207 49,0-2,92-49,-120 54,1 1,1 1,-1 1,52-13,-60 19,0-1,0-1,0-1,-1 0,0 0,-1-2,17-12,-2-1,-1-1,31-33,-54 49,1-1,-1 1,0-1,-1 0,1-1,-2 1,1-1,-1 1,0-1,-1 0,0 0,-1 0,0 0,0-1,-1 1,-1-17,-3-10,-1 1,-18-66,9 54,7 24,1-1,0 1,2-2,-2-34,5-759,4 372,-3 424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6:02:07.32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243 1,'2'0,"-1"1,0-1,1 1,-1 0,1 0,-1-1,0 1,1 0,-1 0,0 0,0 1,0-1,0 0,0 0,0 1,0-1,0 0,0 1,-1-1,1 1,-1-1,1 1,-1-1,1 1,-1-1,0 1,0-1,0 1,0 2,1 2,0 0,-1 0,0 1,0-1,0 0,-3 9,0-5,-2 0,1 0,-1-1,-1 0,0 1,0-2,-1 1,0-1,0 0,-1-1,-10 9,-15 9,-56 33,64-43,5-3,1-2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6:02:41.58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1,'0'6,"0"7,5 2,3 3,5 5,6 4,6-2,-2 5,1-2,-3 0,0-4,-4-2,2-4,3 1,3-3,-2-4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6:03:20.678"/>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1433 198,'4'4,"-1"0,0 0,0 1,-1-1,1 1,-1 0,0-1,0 1,0 0,-1 0,0 0,1 7,3 67,-5-62,1-1,-3 272,-15-182,10-70,-3 59,8 476,5-273,-2-273,2 0,1 0,1 0,15 42,-11-37,-1 0,6 46,-11-60,0-1,1 1,1-1,0 0,1 0,1 0,0-1,13 18,-2-5,1-1,1-1,28 27,-20-27,2-2,58 37,-53-39,-2 2,36 32,-61-48,1 0,0 0,0-1,1 0,0 0,0-1,0-1,1 0,-1 0,20 3,1-2,1-1,43-1,-8-1,-57-1,-1 1,1 0,-1 1,0 0,1 0,-1 1,-1 0,1 1,-1 0,13 10,-10-8,-1 0,1-1,0 0,0-1,20 7,-8-6,253 56,-197-54,1-4,83-7,-31 0,383 3,-482-1,-1-3,40-8,-34 5,41-2,-25 3,-1-2,66-18,3-1,177-40,-239 54,-32 6,0 2,57-5,-65 10,1 0,1 0,0-1,0-2,0 0,-1-1,30-10,168-52,-136 44,-27 6,1 3,0 3,60-4,-95 13,-1 0,1 2,-1 0,0 2,0 0,0 1,0 1,0 1,-1 1,0 1,30 16,-45-21,0 1,0 0,0 0,0 0,-1 1,0 0,0-1,0 2,0-1,-1 0,0 1,0-1,0 1,-1 0,0 0,0 0,0 0,0 9,1 9,-1 1,-2-1,-2 36,-1-23,3-31,0 0,0-1,-1 1,0-1,0 1,-1-1,1 1,-1-1,-1 0,1 0,-1 0,1 0,-7 7,3-5,0-1,-1-1,0 1,0-1,0 0,0-1,-1 0,-10 4,-43 18,-36 18,-44 30,91-44,12-7,-43 20,63-33,1 1,0 0,0 1,1 1,-23 23,-41 33,66-59,-20 15,0-2,-2-1,0-1,-1-2,-75 26,41-16,57-22,0 0,-1-1,-25 6,-26 3,-1-4,-127 6,-1131-19,1276 0,-69-13,67 8,-65-3,-1012 11,1085-3,0-3,-1-1,-49-15,48 11,0 1,-84-6,114 15,-48-1,-126-17,127 10,1 3,-1 2,-63 6,-99-4,208-1,0 0,1 0,-1-2,-18-6,27 8,1-1,-1 0,1 0,0-1,0 0,1 0,-1 0,1-1,0 1,0-1,-9-11,-27-44,2-1,-47-100,74 129,2-1,-11-61,14 61,5 26,1 1,0-1,1 0,-1 0,1 1,0-1,1 0,0 0,0 1,0-1,1 1,0-1,0 1,4-8,-1 6,0 0,1 0,0 0,1 1,0-1,0 2,0-1,1 1,10-6,17-9,1 2,0 1,71-23,21-10,-119 46,1 0,-1-2,0 1,-1-1,1 0,-2-1,9-9,48-65,-52 64,77-132,-77 129,-1-1,-1 0,0 0,8-35,18-101,-6 18,-19 96,-3 0,-1-1,0-49,-8-137,-2 90,3 78,-2-11,4-1,18-116,-10 118,-4 0,-6-148,-3 87,3-131,0 234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6:05:11.19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260 35,'-1'10,"-1"-1,-1 1,0-1,0 0,0 0,-1 0,-10 15,5-13,0 0,0-1,-1-1,-1 1,1-2,-2 1,1-2,-17 9,14-8,0 1,1 0,0 1,0 0,-12 15,22-23,1 1,-1 1,1-1,0 0,0 0,0 1,0-1,1 1,-1 0,1-1,0 1,0 0,0 0,1 0,-1-1,1 1,1 7,-1-8,1-1,0 1,0-1,0 1,0-1,0 0,1 1,-1-1,1 0,0 0,-1 0,1 0,0-1,0 1,0 0,0-1,1 1,-1-1,0 0,1 0,-1 1,1-2,-1 1,1 0,-1 0,6 0,4 0,0-1,0 0,1 0,-1-1,0 0,0-2,0 1,0-1,0-1,-1 0,21-10,-14 6,0 1,1 1,36-7,17 10,-57 4,-1-1,1 0,-1-2,29-5,-42 7,0-1,1 0,-1 1,0-1,1 0,-1 0,0 1,0-1,0 0,0 0,0 0,0-1,0 1,0 0,0 0,0 0,-1-1,1 1,0 0,-1-1,1 1,-1-1,0 1,1-1,-1 1,0-1,0 1,0 0,0-1,0 1,0-1,-1 1,1-1,0 1,-1-1,1 1,-1 0,1-1,-1 1,0 0,-1-3,-5-10,-1 0,0 0,-12-14,7 9,-85-138,80 130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6:05:25.167"/>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237 1,'-6'5,"-7"8,-7 2,-7 4,3 4,-2-2,5 2,-1-4,4 1,0-3,-4 2,3-4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6:05:27.854"/>
    </inkml:context>
    <inkml:brush xml:id="br0">
      <inkml:brushProperty name="width" value="0.1" units="cm"/>
      <inkml:brushProperty name="height" value="0.2" units="cm"/>
      <inkml:brushProperty name="color" value="#00F900"/>
      <inkml:brushProperty name="tip" value="rectangle"/>
      <inkml:brushProperty name="rasterOp" value="maskPen"/>
      <inkml:brushProperty name="ignorePressure" value="1"/>
    </inkml:brush>
  </inkml:definitions>
  <inkml:trace contextRef="#ctx0" brushRef="#br0">1 0,'5'0,"15"0,2 6,4 8,-3 6,1 6,2 5,-4 7,0 4,-3-5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19.29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5:18:31.354"/>
    </inkml:context>
    <inkml:brush xml:id="br0">
      <inkml:brushProperty name="width" value="0.1" units="cm"/>
      <inkml:brushProperty name="height" value="0.2" units="cm"/>
      <inkml:brushProperty name="color" value="#00B44B"/>
      <inkml:brushProperty name="tip" value="rectangle"/>
      <inkml:brushProperty name="rasterOp" value="maskPen"/>
      <inkml:brushProperty name="ignorePressure" value="1"/>
    </inkml:brush>
  </inkml:definitions>
  <inkml:trace contextRef="#ctx0" brushRef="#br0">1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8:34:37.472"/>
    </inkml:context>
    <inkml:brush xml:id="br0">
      <inkml:brushProperty name="width" value="0.4" units="cm"/>
      <inkml:brushProperty name="height" value="0.8" units="cm"/>
      <inkml:brushProperty name="color" value="#00F900"/>
      <inkml:brushProperty name="tip" value="rectangle"/>
      <inkml:brushProperty name="rasterOp" value="maskPen"/>
      <inkml:brushProperty name="ignorePressure" value="1"/>
    </inkml:brush>
  </inkml:definitions>
  <inkml:trace contextRef="#ctx0" brushRef="#br0">972 1,'-2'13,"0"1,0-1,-1 1,-1-1,0 0,-10 20,-12 43,21-39,1-1,1 60,3-67,0 0,-2 0,-1-1,-1 1,-12 40,-47 144,57-184,2-1,1 1,0 31,-6 53,-58 202,26-132,37-155,0 1,2 32,1-37,0 1,-2 0,-7 35,-5-6,6-13,-2-1,-2 0,-2-1,-1 0,-26 42,-10 0,-70 150,50-18,46-127,-35 88,31-95,4 1,-19 94,15-58,20-82,1-1,-7 50,-1 17,10-70,2 0,-3 44,10 364,-1-404,3-1,10 47,1 5,-10-53,2 1,1-1,2-1,1 1,27 53,-13-34,2 5,1-2,3 0,59 76,-47-77,-23-26,1-1,2-1,27 23,138 98,-121-95,-44-32,1-1,0-2,48 26,-21-20,1-2,1-2,0-2,109 16,-134-27,1 2,30 10,-30-8,51 10,-14-8,-2 2,0 3,73 29,-93-30,73 13,-11-3,266 61,-260-62,44 22,-43-10,-27-11,-26-6,1-3,1-2,0-4,83 5,-91-15,-15-1,0 1,1 2,-1 2,-1 2,56 14,-37-1,0-3,2-3,74 8,392 11,-282-10,-158-11,-68-8,0 1,0 1,0 0,23 11,-25-9,0-1,1 0,0-1,0-1,20 2,72 7,54 2,-141-15,-1-1,0 0,0-2,0-1,0 0,24-9,-16 3,9-3,-1-1,-1-1,38-23,-46 24,0 1,1 2,0 0,1 2,42-8,-34 9,-1-2,59-24,-72 24,0-2,0 0,28-22,-43 28,-1-1,1 0,-1-1,0 0,-1 0,0-1,0 1,-1-1,0 0,-1-1,5-12,12-48,17-98,12-41,-5 15,-2 6,34-108,-55 203,-3 21,-10 42,-1-1,-1 0,-2 0,1-36,-4 18,2-1,1 1,3 0,17-55,-10 47,19-59,14-5,55-152,-95 243,-1-1,5-52,4-21,-9 72,3-13,20-56,21-71,8-19,-53 174,-2 1,0-1,-1 0,2-25,-3 21,1 1,7-29,-3 27</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18:40:40.408"/>
    </inkml:context>
    <inkml:brush xml:id="br0">
      <inkml:brushProperty name="width" value="0.4" units="cm"/>
      <inkml:brushProperty name="height" value="0.8" units="cm"/>
      <inkml:brushProperty name="color" value="#0069AF"/>
      <inkml:brushProperty name="tip" value="rectangle"/>
      <inkml:brushProperty name="rasterOp" value="maskPen"/>
      <inkml:brushProperty name="ignorePressure" value="1"/>
    </inkml:brush>
  </inkml:definitions>
  <inkml:trace contextRef="#ctx0" brushRef="#br0">4651 64,'-1'3,"0"-1,1 1,-1 0,0-1,-1 1,1-1,0 1,-1-1,1 1,-1-1,0 0,0 0,-4 3,-11 17,4 5,0 0,2 1,1 0,-9 44,-12 119,-4-1,7-45,20-106,-16 45,14-51,1 1,-5 38,9-21,3-28,0 0,-2 0,0 0,-2-1,-9 25,-11 21,2 1,-25 125,17-57,-4 28,-2 55,14-120,13-59,1 1,-7 77,17-110,-3 54,-14 80,2-9,13-104,0 0,-2 0,-2 0,0 0,-15 39,11-41,2 1,-8 48,4-19,-20 109,26-133,-3 44,7-47,-2 0,-9 35,10-52,-9 26,2 0,2 1,-5 74,10-77,-11 57,7-56,-2 57,6-68,-1 0,-1 0,-1-1,-12 35,-9 37,1 11,13-61,2 0,2 1,-4 87,11-112,0 0,-9 39,-5 37,16-71,-3 1,0-1,-2 1,-1-1,-2-1,-11 31,6-21,2 0,1 1,-5 59,-7 29,4-37,3 1,4 0,2 137,9-188,-2-29,2 1,-1 0,2 0,0 0,0-1,1 1,1 0,0-1,0 0,1 1,11 19,2-9,1 0,1-2,1 0,1-1,0-1,2-1,24 15,179 97,-222-127,61 31,4 5,1-3,2-4,108 34,-147-60,-1-2,1-1,0-2,-1-1,49-7,26 2,-37 4,-1 3,1 3,118 25,107 25,-42-10,-160-31,1-3,0-5,131-7,71 3,-260 3,-1 1,0 2,0 1,-1 2,0 1,39 20,-17-8,259 84,-79-31,-174-58,1-3,114 14,37 9,16-1,-146-27,85 23,-122-24,55 5,-54-9,51 13,-38-7,0-2,0-2,64-2,-38-1,-61-2,0 1,0 2,37 12,-34-9,0-1,38 5,-39-10,-5-1,0 1,-1 1,29 8,186 52,-50-16,-109-26,1-4,109 11,-146-22,74 21,-36-7,93 26,69 14,269 6,-211-17,-217-32,1-3,144 6,-163-22,1-3,73-13,21 1,-116 14,-1-2,1-2,43-12,0-4,1 3,144-11,-202 27,0-2,-1-1,1-2,-1-1,0-1,37-19,-49 22,0 1,1 1,-1 1,1 0,0 2,24-2,116 6,-80 0,-77-2,40 1,54 6,-80-4,1 1,-1 0,0 0,0 2,0 0,22 13,-14-5,0 1,-2 0,0 2,-1 0,-1 2,0 0,17 24,-26-29,0 0,-1 1,0 0,-1 0,-1 1,-1 0,0 0,-1 1,-1 0,0 0,2 34,-4-14,-2 0,-1 0,-12 71,10-96,-1 0,1 0,-2 0,1-1,-2 1,0-1,0-1,-1 1,0-1,0 0,-1 0,-1-1,0 0,0-1,-14 10,-82 53,-93 70,173-122,0-1,-2-2,0 0,-1-2,0-1,-1-1,-58 16,28-11,29-7,-2-1,1-2,-1-1,-44 3,-186-24,46 0,180 16,0 1,1 2,-64 15,-98 41,-12 3,160-55,1-2,-1-2,-57-2,63-3,-1 2,1 1,0 3,-60 14,-158 37,139-33,47-11,0-5,-143-2,198-4,1 1,-1 1,0 1,1 1,-36 13,40-12,0 0,0-1,-1-1,1 0,-1-2,0 1,0-2,0 0,0-1,-20-3,-45-10,0 4,-124 0,170 7,1-2,-1-2,1-1,0-1,-38-16,-22-5,-234-48,135 33,7 12,113 21,-86-23,-52-23,165 44,-84-12,-18-4,-129-44,84 25,95 25,-146-25,95 21,-138-27,191 37,53 11,-60-18,44 9,0 3,-1 3,-84-3,121 11,-38-6,-69-18,74 13,-94-8,-88-10,-401 25,349 8,151-1,-159-5,280 0,-1-1,1 0,0-1,-18-8,-51-14,-145-13,216 35,-1 0,1 0,-19-11,-19-6,-236-52,146 42,-356-70,338 80,-48-10,-4-24,-40-8,203 52,0-3,-55-23,53 18,-89-22,81 26,0-3,-83-38,49 18,70 28,1-1,0-2,-35-26,-22-13,-268-139,200 118,95 50,0-3,-61-42,76 42,-147-114,163 121,2-2,0 0,1-1,1-1,-26-45,14 16,-86-174,106 201,1-1,2 0,1 0,0-1,3 0,0 0,0-30,4 39,0 0,1 0,1 0,1 0,1 0,0 0,1 1,1-1,1 1,1 1,0-1,18-26,8-5,1 0,3 2,1 2,3 2,1 1,50-35,-44 40,-1-3,-2-1,-1-3,39-50,-57 62,44-38,-20 21,17-18,-26 28,-1-2,-3-2,40-57,41-73,92-108,-141 195,-3-3,70-124,-76 101,24-43,72-185,-61 57,-45 127,48-192,-93 326,1 0,20-41,8-23,-8-21,11-30,35-86,-67 203,0 0,-2 0,0-1,1-36,-3 30,1 0,7-26,0-2,-3 0,-2-1,-2 0,-7-81,1 17,3-816,2 895,2 1,11-46,-4 27,1-9,-3 18,-2 0,2-60,-10 77,1 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27.20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29.32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32.87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34.68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3-21T01:52:39.80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B79F74-DF1A-41B2-ADE7-90F70BAC6C9B}"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5103-D579-4981-B220-FE370CFFFEE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145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B79F74-DF1A-41B2-ADE7-90F70BAC6C9B}"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5103-D579-4981-B220-FE370CFFFEE2}" type="slidenum">
              <a:rPr lang="en-US" smtClean="0"/>
              <a:t>‹#›</a:t>
            </a:fld>
            <a:endParaRPr lang="en-US"/>
          </a:p>
        </p:txBody>
      </p:sp>
    </p:spTree>
    <p:extLst>
      <p:ext uri="{BB962C8B-B14F-4D97-AF65-F5344CB8AC3E}">
        <p14:creationId xmlns:p14="http://schemas.microsoft.com/office/powerpoint/2010/main" val="2738288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B79F74-DF1A-41B2-ADE7-90F70BAC6C9B}"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5103-D579-4981-B220-FE370CFFFEE2}" type="slidenum">
              <a:rPr lang="en-US" smtClean="0"/>
              <a:t>‹#›</a:t>
            </a:fld>
            <a:endParaRPr lang="en-US"/>
          </a:p>
        </p:txBody>
      </p:sp>
    </p:spTree>
    <p:extLst>
      <p:ext uri="{BB962C8B-B14F-4D97-AF65-F5344CB8AC3E}">
        <p14:creationId xmlns:p14="http://schemas.microsoft.com/office/powerpoint/2010/main" val="73723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B79F74-DF1A-41B2-ADE7-90F70BAC6C9B}"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5103-D579-4981-B220-FE370CFFFEE2}" type="slidenum">
              <a:rPr lang="en-US" smtClean="0"/>
              <a:t>‹#›</a:t>
            </a:fld>
            <a:endParaRPr lang="en-US"/>
          </a:p>
        </p:txBody>
      </p:sp>
    </p:spTree>
    <p:extLst>
      <p:ext uri="{BB962C8B-B14F-4D97-AF65-F5344CB8AC3E}">
        <p14:creationId xmlns:p14="http://schemas.microsoft.com/office/powerpoint/2010/main" val="1186379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B79F74-DF1A-41B2-ADE7-90F70BAC6C9B}" type="datetimeFigureOut">
              <a:rPr lang="en-US" smtClean="0"/>
              <a:t>3/22/2022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5103-D579-4981-B220-FE370CFFFEE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498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B79F74-DF1A-41B2-ADE7-90F70BAC6C9B}"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E5103-D579-4981-B220-FE370CFFFEE2}" type="slidenum">
              <a:rPr lang="en-US" smtClean="0"/>
              <a:t>‹#›</a:t>
            </a:fld>
            <a:endParaRPr lang="en-US"/>
          </a:p>
        </p:txBody>
      </p:sp>
    </p:spTree>
    <p:extLst>
      <p:ext uri="{BB962C8B-B14F-4D97-AF65-F5344CB8AC3E}">
        <p14:creationId xmlns:p14="http://schemas.microsoft.com/office/powerpoint/2010/main" val="4239655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B79F74-DF1A-41B2-ADE7-90F70BAC6C9B}" type="datetimeFigureOut">
              <a:rPr lang="en-US" smtClean="0"/>
              <a:t>3/22/2022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0E5103-D579-4981-B220-FE370CFFFEE2}" type="slidenum">
              <a:rPr lang="en-US" smtClean="0"/>
              <a:t>‹#›</a:t>
            </a:fld>
            <a:endParaRPr lang="en-US"/>
          </a:p>
        </p:txBody>
      </p:sp>
    </p:spTree>
    <p:extLst>
      <p:ext uri="{BB962C8B-B14F-4D97-AF65-F5344CB8AC3E}">
        <p14:creationId xmlns:p14="http://schemas.microsoft.com/office/powerpoint/2010/main" val="338456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B79F74-DF1A-41B2-ADE7-90F70BAC6C9B}" type="datetimeFigureOut">
              <a:rPr lang="en-US" smtClean="0"/>
              <a:t>3/22/2022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0E5103-D579-4981-B220-FE370CFFFEE2}" type="slidenum">
              <a:rPr lang="en-US" smtClean="0"/>
              <a:t>‹#›</a:t>
            </a:fld>
            <a:endParaRPr lang="en-US"/>
          </a:p>
        </p:txBody>
      </p:sp>
    </p:spTree>
    <p:extLst>
      <p:ext uri="{BB962C8B-B14F-4D97-AF65-F5344CB8AC3E}">
        <p14:creationId xmlns:p14="http://schemas.microsoft.com/office/powerpoint/2010/main" val="188334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B79F74-DF1A-41B2-ADE7-90F70BAC6C9B}" type="datetimeFigureOut">
              <a:rPr lang="en-US" smtClean="0"/>
              <a:t>3/22/2022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60E5103-D579-4981-B220-FE370CFFFEE2}" type="slidenum">
              <a:rPr lang="en-US" smtClean="0"/>
              <a:t>‹#›</a:t>
            </a:fld>
            <a:endParaRPr lang="en-US"/>
          </a:p>
        </p:txBody>
      </p:sp>
    </p:spTree>
    <p:extLst>
      <p:ext uri="{BB962C8B-B14F-4D97-AF65-F5344CB8AC3E}">
        <p14:creationId xmlns:p14="http://schemas.microsoft.com/office/powerpoint/2010/main" val="323655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1B79F74-DF1A-41B2-ADE7-90F70BAC6C9B}" type="datetimeFigureOut">
              <a:rPr lang="en-US" smtClean="0"/>
              <a:t>3/22/2022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60E5103-D579-4981-B220-FE370CFFFEE2}" type="slidenum">
              <a:rPr lang="en-US" smtClean="0"/>
              <a:t>‹#›</a:t>
            </a:fld>
            <a:endParaRPr lang="en-US"/>
          </a:p>
        </p:txBody>
      </p:sp>
    </p:spTree>
    <p:extLst>
      <p:ext uri="{BB962C8B-B14F-4D97-AF65-F5344CB8AC3E}">
        <p14:creationId xmlns:p14="http://schemas.microsoft.com/office/powerpoint/2010/main" val="918000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B79F74-DF1A-41B2-ADE7-90F70BAC6C9B}" type="datetimeFigureOut">
              <a:rPr lang="en-US" smtClean="0"/>
              <a:t>3/22/2022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0E5103-D579-4981-B220-FE370CFFFEE2}" type="slidenum">
              <a:rPr lang="en-US" smtClean="0"/>
              <a:t>‹#›</a:t>
            </a:fld>
            <a:endParaRPr lang="en-US"/>
          </a:p>
        </p:txBody>
      </p:sp>
    </p:spTree>
    <p:extLst>
      <p:ext uri="{BB962C8B-B14F-4D97-AF65-F5344CB8AC3E}">
        <p14:creationId xmlns:p14="http://schemas.microsoft.com/office/powerpoint/2010/main" val="351841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1B79F74-DF1A-41B2-ADE7-90F70BAC6C9B}" type="datetimeFigureOut">
              <a:rPr lang="en-US" smtClean="0"/>
              <a:t>3/22/2022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60E5103-D579-4981-B220-FE370CFFFEE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919172"/>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xml"/><Relationship Id="rId1" Type="http://schemas.openxmlformats.org/officeDocument/2006/relationships/vmlDrawing" Target="../drawings/vmlDrawing9.vml"/><Relationship Id="rId6" Type="http://schemas.openxmlformats.org/officeDocument/2006/relationships/image" Target="../media/image24.png"/><Relationship Id="rId5" Type="http://schemas.openxmlformats.org/officeDocument/2006/relationships/customXml" Target="../ink/ink40.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12.JP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customXml" Target="../ink/ink4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customXml" Target="../ink/ink12.xml"/><Relationship Id="rId26" Type="http://schemas.openxmlformats.org/officeDocument/2006/relationships/customXml" Target="../ink/ink20.xml"/><Relationship Id="rId3" Type="http://schemas.openxmlformats.org/officeDocument/2006/relationships/oleObject" Target="../embeddings/oleObject2.bin"/><Relationship Id="rId21" Type="http://schemas.openxmlformats.org/officeDocument/2006/relationships/customXml" Target="../ink/ink15.xml"/><Relationship Id="rId34" Type="http://schemas.openxmlformats.org/officeDocument/2006/relationships/customXml" Target="../ink/ink28.xml"/><Relationship Id="rId7" Type="http://schemas.openxmlformats.org/officeDocument/2006/relationships/customXml" Target="../ink/ink2.xml"/><Relationship Id="rId12" Type="http://schemas.openxmlformats.org/officeDocument/2006/relationships/customXml" Target="../ink/ink6.xml"/><Relationship Id="rId17" Type="http://schemas.openxmlformats.org/officeDocument/2006/relationships/customXml" Target="../ink/ink11.xml"/><Relationship Id="rId25" Type="http://schemas.openxmlformats.org/officeDocument/2006/relationships/customXml" Target="../ink/ink19.xml"/><Relationship Id="rId33" Type="http://schemas.openxmlformats.org/officeDocument/2006/relationships/customXml" Target="../ink/ink27.xml"/><Relationship Id="rId2" Type="http://schemas.openxmlformats.org/officeDocument/2006/relationships/slideLayout" Target="../slideLayouts/slideLayout8.xml"/><Relationship Id="rId16" Type="http://schemas.openxmlformats.org/officeDocument/2006/relationships/customXml" Target="../ink/ink10.xml"/><Relationship Id="rId20" Type="http://schemas.openxmlformats.org/officeDocument/2006/relationships/customXml" Target="../ink/ink14.xml"/><Relationship Id="rId29" Type="http://schemas.openxmlformats.org/officeDocument/2006/relationships/customXml" Target="../ink/ink23.xml"/><Relationship Id="rId1" Type="http://schemas.openxmlformats.org/officeDocument/2006/relationships/vmlDrawing" Target="../drawings/vmlDrawing2.vml"/><Relationship Id="rId6" Type="http://schemas.openxmlformats.org/officeDocument/2006/relationships/image" Target="../media/image3.png"/><Relationship Id="rId11" Type="http://schemas.openxmlformats.org/officeDocument/2006/relationships/customXml" Target="../ink/ink5.xml"/><Relationship Id="rId24" Type="http://schemas.openxmlformats.org/officeDocument/2006/relationships/customXml" Target="../ink/ink18.xml"/><Relationship Id="rId32" Type="http://schemas.openxmlformats.org/officeDocument/2006/relationships/customXml" Target="../ink/ink26.xml"/><Relationship Id="rId5" Type="http://schemas.openxmlformats.org/officeDocument/2006/relationships/customXml" Target="../ink/ink1.xml"/><Relationship Id="rId15" Type="http://schemas.openxmlformats.org/officeDocument/2006/relationships/customXml" Target="../ink/ink9.xml"/><Relationship Id="rId23" Type="http://schemas.openxmlformats.org/officeDocument/2006/relationships/customXml" Target="../ink/ink17.xml"/><Relationship Id="rId28" Type="http://schemas.openxmlformats.org/officeDocument/2006/relationships/customXml" Target="../ink/ink22.xml"/><Relationship Id="rId10" Type="http://schemas.openxmlformats.org/officeDocument/2006/relationships/customXml" Target="../ink/ink4.xml"/><Relationship Id="rId19" Type="http://schemas.openxmlformats.org/officeDocument/2006/relationships/customXml" Target="../ink/ink13.xml"/><Relationship Id="rId31" Type="http://schemas.openxmlformats.org/officeDocument/2006/relationships/customXml" Target="../ink/ink25.xml"/><Relationship Id="rId4" Type="http://schemas.openxmlformats.org/officeDocument/2006/relationships/image" Target="../media/image2.emf"/><Relationship Id="rId9" Type="http://schemas.openxmlformats.org/officeDocument/2006/relationships/customXml" Target="../ink/ink3.xml"/><Relationship Id="rId14" Type="http://schemas.openxmlformats.org/officeDocument/2006/relationships/customXml" Target="../ink/ink8.xml"/><Relationship Id="rId22" Type="http://schemas.openxmlformats.org/officeDocument/2006/relationships/customXml" Target="../ink/ink16.xml"/><Relationship Id="rId27" Type="http://schemas.openxmlformats.org/officeDocument/2006/relationships/customXml" Target="../ink/ink21.xml"/><Relationship Id="rId30" Type="http://schemas.openxmlformats.org/officeDocument/2006/relationships/customXml" Target="../ink/ink24.xml"/><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oleObject" Target="../embeddings/oleObject4.bin"/><Relationship Id="rId7" Type="http://schemas.openxmlformats.org/officeDocument/2006/relationships/customXml" Target="../ink/ink30.xml"/><Relationship Id="rId12"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6.png"/><Relationship Id="rId11" Type="http://schemas.openxmlformats.org/officeDocument/2006/relationships/customXml" Target="../ink/ink32.xml"/><Relationship Id="rId5" Type="http://schemas.openxmlformats.org/officeDocument/2006/relationships/customXml" Target="../ink/ink29.xml"/><Relationship Id="rId10" Type="http://schemas.openxmlformats.org/officeDocument/2006/relationships/image" Target="../media/image8.png"/><Relationship Id="rId4" Type="http://schemas.openxmlformats.org/officeDocument/2006/relationships/image" Target="../media/image3.emf"/><Relationship Id="rId9" Type="http://schemas.openxmlformats.org/officeDocument/2006/relationships/customXml" Target="../ink/ink31.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37.xml"/><Relationship Id="rId18" Type="http://schemas.openxmlformats.org/officeDocument/2006/relationships/image" Target="../media/image19.png"/><Relationship Id="rId3" Type="http://schemas.openxmlformats.org/officeDocument/2006/relationships/oleObject" Target="../embeddings/oleObject7.bin"/><Relationship Id="rId7" Type="http://schemas.openxmlformats.org/officeDocument/2006/relationships/customXml" Target="../ink/ink34.xml"/><Relationship Id="rId12" Type="http://schemas.openxmlformats.org/officeDocument/2006/relationships/image" Target="../media/image16.png"/><Relationship Id="rId17" Type="http://schemas.openxmlformats.org/officeDocument/2006/relationships/customXml" Target="../ink/ink39.xml"/><Relationship Id="rId2" Type="http://schemas.openxmlformats.org/officeDocument/2006/relationships/slideLayout" Target="../slideLayouts/slideLayout8.xml"/><Relationship Id="rId16" Type="http://schemas.openxmlformats.org/officeDocument/2006/relationships/image" Target="../media/image18.png"/><Relationship Id="rId1" Type="http://schemas.openxmlformats.org/officeDocument/2006/relationships/vmlDrawing" Target="../drawings/vmlDrawing7.vml"/><Relationship Id="rId6" Type="http://schemas.openxmlformats.org/officeDocument/2006/relationships/image" Target="../media/image13.png"/><Relationship Id="rId11" Type="http://schemas.openxmlformats.org/officeDocument/2006/relationships/customXml" Target="../ink/ink36.xml"/><Relationship Id="rId5" Type="http://schemas.openxmlformats.org/officeDocument/2006/relationships/customXml" Target="../ink/ink33.xml"/><Relationship Id="rId15" Type="http://schemas.openxmlformats.org/officeDocument/2006/relationships/customXml" Target="../ink/ink38.xml"/><Relationship Id="rId10" Type="http://schemas.openxmlformats.org/officeDocument/2006/relationships/image" Target="../media/image15.png"/><Relationship Id="rId4" Type="http://schemas.openxmlformats.org/officeDocument/2006/relationships/image" Target="../media/image6.emf"/><Relationship Id="rId9" Type="http://schemas.openxmlformats.org/officeDocument/2006/relationships/customXml" Target="../ink/ink35.xml"/><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A2D5-C372-4051-AD4F-E1E9E45706C8}"/>
              </a:ext>
            </a:extLst>
          </p:cNvPr>
          <p:cNvSpPr>
            <a:spLocks noGrp="1"/>
          </p:cNvSpPr>
          <p:nvPr>
            <p:ph type="ctrTitle"/>
          </p:nvPr>
        </p:nvSpPr>
        <p:spPr/>
        <p:txBody>
          <a:bodyPr>
            <a:normAutofit fontScale="90000"/>
          </a:bodyPr>
          <a:lstStyle/>
          <a:p>
            <a:r>
              <a:rPr lang="en-US" dirty="0"/>
              <a:t>PA21-0116 APPEAL</a:t>
            </a:r>
            <a:br>
              <a:rPr lang="en-US" dirty="0"/>
            </a:br>
            <a:r>
              <a:rPr lang="en-US" dirty="0"/>
              <a:t>Add 2</a:t>
            </a:r>
            <a:r>
              <a:rPr lang="en-US" baseline="30000" dirty="0"/>
              <a:t>nd</a:t>
            </a:r>
            <a:r>
              <a:rPr lang="en-US" dirty="0"/>
              <a:t> Drive Thru LOT 2</a:t>
            </a:r>
            <a:br>
              <a:rPr lang="en-US" dirty="0"/>
            </a:br>
            <a:r>
              <a:rPr lang="en-US" sz="5400" dirty="0"/>
              <a:t>PLAZA DE LAS FLORES</a:t>
            </a:r>
            <a:br>
              <a:rPr lang="en-US" sz="5400" dirty="0"/>
            </a:br>
            <a:r>
              <a:rPr lang="en-US" sz="5400" dirty="0"/>
              <a:t>COMMUNITY OF LADERA RANCH</a:t>
            </a:r>
          </a:p>
        </p:txBody>
      </p:sp>
      <p:sp>
        <p:nvSpPr>
          <p:cNvPr id="3" name="Subtitle 2">
            <a:extLst>
              <a:ext uri="{FF2B5EF4-FFF2-40B4-BE49-F238E27FC236}">
                <a16:creationId xmlns:a16="http://schemas.microsoft.com/office/drawing/2014/main" id="{0279B0A1-AFBF-4F6E-829E-03DE4A22131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67932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6518-9DA3-4C78-87F8-B7124FF25884}"/>
              </a:ext>
            </a:extLst>
          </p:cNvPr>
          <p:cNvSpPr>
            <a:spLocks noGrp="1"/>
          </p:cNvSpPr>
          <p:nvPr>
            <p:ph type="title"/>
          </p:nvPr>
        </p:nvSpPr>
        <p:spPr>
          <a:xfrm>
            <a:off x="1097280" y="286604"/>
            <a:ext cx="10058400" cy="928586"/>
          </a:xfrm>
        </p:spPr>
        <p:txBody>
          <a:bodyPr>
            <a:normAutofit fontScale="90000"/>
          </a:bodyPr>
          <a:lstStyle/>
          <a:p>
            <a:pPr algn="ctr"/>
            <a:r>
              <a:rPr lang="en-US" dirty="0"/>
              <a:t>New One Way Exit Only </a:t>
            </a:r>
            <a:r>
              <a:rPr lang="en-US" dirty="0" err="1"/>
              <a:t>FROMLot</a:t>
            </a:r>
            <a:r>
              <a:rPr lang="en-US" dirty="0"/>
              <a:t> 2 to Lot 5</a:t>
            </a:r>
          </a:p>
        </p:txBody>
      </p:sp>
      <p:pic>
        <p:nvPicPr>
          <p:cNvPr id="7" name="Content Placeholder 6">
            <a:extLst>
              <a:ext uri="{FF2B5EF4-FFF2-40B4-BE49-F238E27FC236}">
                <a16:creationId xmlns:a16="http://schemas.microsoft.com/office/drawing/2014/main" id="{BE6870B4-4411-4735-AEEF-C4EF2B4E6D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231180" y="1988815"/>
            <a:ext cx="5465763" cy="4099321"/>
          </a:xfrm>
        </p:spPr>
      </p:pic>
      <p:pic>
        <p:nvPicPr>
          <p:cNvPr id="9" name="Content Placeholder 8">
            <a:extLst>
              <a:ext uri="{FF2B5EF4-FFF2-40B4-BE49-F238E27FC236}">
                <a16:creationId xmlns:a16="http://schemas.microsoft.com/office/drawing/2014/main" id="{4A59C17C-911A-43BE-80F4-D3A70F03ED5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495058" y="1988814"/>
            <a:ext cx="5465762" cy="4099320"/>
          </a:xfrm>
        </p:spPr>
      </p:pic>
    </p:spTree>
    <p:extLst>
      <p:ext uri="{BB962C8B-B14F-4D97-AF65-F5344CB8AC3E}">
        <p14:creationId xmlns:p14="http://schemas.microsoft.com/office/powerpoint/2010/main" val="331398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5A92FE4-D17A-471E-8912-F37D21696AC4}"/>
              </a:ext>
            </a:extLst>
          </p:cNvPr>
          <p:cNvGraphicFramePr>
            <a:graphicFrameLocks noGrp="1" noChangeAspect="1"/>
          </p:cNvGraphicFramePr>
          <p:nvPr>
            <p:ph idx="1"/>
            <p:extLst>
              <p:ext uri="{D42A27DB-BD31-4B8C-83A1-F6EECF244321}">
                <p14:modId xmlns:p14="http://schemas.microsoft.com/office/powerpoint/2010/main" val="1299657262"/>
              </p:ext>
            </p:extLst>
          </p:nvPr>
        </p:nvGraphicFramePr>
        <p:xfrm>
          <a:off x="5137485" y="0"/>
          <a:ext cx="5835315" cy="7539544"/>
        </p:xfrm>
        <a:graphic>
          <a:graphicData uri="http://schemas.openxmlformats.org/presentationml/2006/ole">
            <mc:AlternateContent xmlns:mc="http://schemas.openxmlformats.org/markup-compatibility/2006">
              <mc:Choice xmlns:v="urn:schemas-microsoft-com:vml" Requires="v">
                <p:oleObj spid="_x0000_s11276" name="Acrobat Document" r:id="rId3" imgW="5829262" imgH="7543523" progId="Acrobat.Document.DC">
                  <p:embed/>
                </p:oleObj>
              </mc:Choice>
              <mc:Fallback>
                <p:oleObj name="Acrobat Document" r:id="rId3" imgW="5829262" imgH="7543523" progId="Acrobat.Document.DC">
                  <p:embed/>
                  <p:pic>
                    <p:nvPicPr>
                      <p:cNvPr id="0" name=""/>
                      <p:cNvPicPr/>
                      <p:nvPr/>
                    </p:nvPicPr>
                    <p:blipFill>
                      <a:blip r:embed="rId4"/>
                      <a:stretch>
                        <a:fillRect/>
                      </a:stretch>
                    </p:blipFill>
                    <p:spPr>
                      <a:xfrm>
                        <a:off x="5137485" y="0"/>
                        <a:ext cx="5835315" cy="7539544"/>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0119B0-D342-44FD-9A02-AC1BD50BE61D}"/>
              </a:ext>
            </a:extLst>
          </p:cNvPr>
          <p:cNvSpPr>
            <a:spLocks noGrp="1"/>
          </p:cNvSpPr>
          <p:nvPr>
            <p:ph type="title"/>
          </p:nvPr>
        </p:nvSpPr>
        <p:spPr/>
        <p:txBody>
          <a:bodyPr/>
          <a:lstStyle/>
          <a:p>
            <a:r>
              <a:rPr lang="en-US" dirty="0"/>
              <a:t>Safety Concerns</a:t>
            </a:r>
          </a:p>
        </p:txBody>
      </p:sp>
    </p:spTree>
    <p:extLst>
      <p:ext uri="{BB962C8B-B14F-4D97-AF65-F5344CB8AC3E}">
        <p14:creationId xmlns:p14="http://schemas.microsoft.com/office/powerpoint/2010/main" val="2683562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359C-305F-411A-8115-90312421393F}"/>
              </a:ext>
            </a:extLst>
          </p:cNvPr>
          <p:cNvSpPr>
            <a:spLocks noGrp="1"/>
          </p:cNvSpPr>
          <p:nvPr>
            <p:ph type="title"/>
          </p:nvPr>
        </p:nvSpPr>
        <p:spPr>
          <a:xfrm>
            <a:off x="157662" y="640080"/>
            <a:ext cx="3628546" cy="2286000"/>
          </a:xfrm>
        </p:spPr>
        <p:txBody>
          <a:bodyPr>
            <a:noAutofit/>
          </a:bodyPr>
          <a:lstStyle/>
          <a:p>
            <a:r>
              <a:rPr lang="en-US" sz="2400" dirty="0"/>
              <a:t>-Red outlined cars traveling on Antonio (50mph)</a:t>
            </a:r>
            <a:br>
              <a:rPr lang="en-US" sz="2400" dirty="0"/>
            </a:br>
            <a:r>
              <a:rPr lang="en-US" sz="2400" dirty="0"/>
              <a:t>-Red block cars entering center</a:t>
            </a:r>
            <a:br>
              <a:rPr lang="en-US" sz="2400" dirty="0"/>
            </a:br>
            <a:r>
              <a:rPr lang="en-US" sz="2400" dirty="0"/>
              <a:t>-Black block cars exiting center onto Antonio</a:t>
            </a:r>
            <a:br>
              <a:rPr lang="en-US" sz="2400" dirty="0"/>
            </a:br>
            <a:r>
              <a:rPr lang="en-US" sz="2400" dirty="0"/>
              <a:t>-Rust color is exit of proposed Starbucks drive thru</a:t>
            </a:r>
          </a:p>
        </p:txBody>
      </p:sp>
      <p:sp>
        <p:nvSpPr>
          <p:cNvPr id="4" name="Text Placeholder 3">
            <a:extLst>
              <a:ext uri="{FF2B5EF4-FFF2-40B4-BE49-F238E27FC236}">
                <a16:creationId xmlns:a16="http://schemas.microsoft.com/office/drawing/2014/main" id="{4625CD90-CC2C-44CC-9501-1A7D22DCEFC4}"/>
              </a:ext>
            </a:extLst>
          </p:cNvPr>
          <p:cNvSpPr>
            <a:spLocks noGrp="1"/>
          </p:cNvSpPr>
          <p:nvPr>
            <p:ph type="body" sz="half" idx="2"/>
          </p:nvPr>
        </p:nvSpPr>
        <p:spPr>
          <a:xfrm>
            <a:off x="157663" y="3455119"/>
            <a:ext cx="3887556" cy="3379124"/>
          </a:xfrm>
        </p:spPr>
        <p:txBody>
          <a:bodyPr>
            <a:normAutofit fontScale="92500" lnSpcReduction="10000"/>
          </a:bodyPr>
          <a:lstStyle/>
          <a:p>
            <a:r>
              <a:rPr lang="en-US" sz="2400" b="1" dirty="0"/>
              <a:t>-Extreme safety issues with cars turning into center off Antonio and turning left to park in lot (red blocks)</a:t>
            </a:r>
          </a:p>
          <a:p>
            <a:r>
              <a:rPr lang="en-US" sz="2400" b="1" dirty="0"/>
              <a:t>-Black cars waiting to exit block drive-thru exit and east parking lot entrance</a:t>
            </a:r>
          </a:p>
          <a:p>
            <a:r>
              <a:rPr lang="en-US" sz="2400" b="1" dirty="0"/>
              <a:t>-Drive-thru exit dangerous as traffic flows cross-wise and diagonal in front of exit</a:t>
            </a:r>
          </a:p>
        </p:txBody>
      </p:sp>
      <p:graphicFrame>
        <p:nvGraphicFramePr>
          <p:cNvPr id="5" name="Content Placeholder 4">
            <a:extLst>
              <a:ext uri="{FF2B5EF4-FFF2-40B4-BE49-F238E27FC236}">
                <a16:creationId xmlns:a16="http://schemas.microsoft.com/office/drawing/2014/main" id="{E9743ADE-E14E-43BF-973D-AFA9DB0F5E60}"/>
              </a:ext>
            </a:extLst>
          </p:cNvPr>
          <p:cNvGraphicFramePr>
            <a:graphicFrameLocks noGrp="1" noChangeAspect="1"/>
          </p:cNvGraphicFramePr>
          <p:nvPr>
            <p:ph idx="1"/>
            <p:extLst>
              <p:ext uri="{D42A27DB-BD31-4B8C-83A1-F6EECF244321}">
                <p14:modId xmlns:p14="http://schemas.microsoft.com/office/powerpoint/2010/main" val="3765734711"/>
              </p:ext>
            </p:extLst>
          </p:nvPr>
        </p:nvGraphicFramePr>
        <p:xfrm>
          <a:off x="4053890" y="-2022983"/>
          <a:ext cx="8747710" cy="11321773"/>
        </p:xfrm>
        <a:graphic>
          <a:graphicData uri="http://schemas.openxmlformats.org/presentationml/2006/ole">
            <mc:AlternateContent xmlns:mc="http://schemas.openxmlformats.org/markup-compatibility/2006">
              <mc:Choice xmlns:v="urn:schemas-microsoft-com:vml" Requires="v">
                <p:oleObj spid="_x0000_s12300" name="Acrobat Document" r:id="rId3" imgW="5829262" imgH="7543523" progId="Acrobat.Document.DC">
                  <p:embed/>
                </p:oleObj>
              </mc:Choice>
              <mc:Fallback>
                <p:oleObj name="Acrobat Document" r:id="rId3" imgW="5829262" imgH="7543523" progId="Acrobat.Document.DC">
                  <p:embed/>
                  <p:pic>
                    <p:nvPicPr>
                      <p:cNvPr id="0" name=""/>
                      <p:cNvPicPr/>
                      <p:nvPr/>
                    </p:nvPicPr>
                    <p:blipFill>
                      <a:blip r:embed="rId4"/>
                      <a:stretch>
                        <a:fillRect/>
                      </a:stretch>
                    </p:blipFill>
                    <p:spPr>
                      <a:xfrm>
                        <a:off x="4053890" y="-2022983"/>
                        <a:ext cx="8747710" cy="11321773"/>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8B6A113D-2BE2-4DD0-821C-4EB82DD91C64}"/>
                  </a:ext>
                </a:extLst>
              </p14:cNvPr>
              <p14:cNvContentPartPr/>
              <p14:nvPr/>
            </p14:nvContentPartPr>
            <p14:xfrm>
              <a:off x="7988571" y="5173124"/>
              <a:ext cx="360" cy="360"/>
            </p14:xfrm>
          </p:contentPart>
        </mc:Choice>
        <mc:Fallback xmlns="">
          <p:pic>
            <p:nvPicPr>
              <p:cNvPr id="34" name="Ink 33">
                <a:extLst>
                  <a:ext uri="{FF2B5EF4-FFF2-40B4-BE49-F238E27FC236}">
                    <a16:creationId xmlns:a16="http://schemas.microsoft.com/office/drawing/2014/main" id="{8B6A113D-2BE2-4DD0-821C-4EB82DD91C64}"/>
                  </a:ext>
                </a:extLst>
              </p:cNvPr>
              <p:cNvPicPr/>
              <p:nvPr/>
            </p:nvPicPr>
            <p:blipFill>
              <a:blip r:embed="rId6"/>
              <a:stretch>
                <a:fillRect/>
              </a:stretch>
            </p:blipFill>
            <p:spPr>
              <a:xfrm>
                <a:off x="7970931" y="5137124"/>
                <a:ext cx="36000" cy="72000"/>
              </a:xfrm>
              <a:prstGeom prst="rect">
                <a:avLst/>
              </a:prstGeom>
            </p:spPr>
          </p:pic>
        </mc:Fallback>
      </mc:AlternateContent>
      <p:cxnSp>
        <p:nvCxnSpPr>
          <p:cNvPr id="67" name="Straight Arrow Connector 66">
            <a:extLst>
              <a:ext uri="{FF2B5EF4-FFF2-40B4-BE49-F238E27FC236}">
                <a16:creationId xmlns:a16="http://schemas.microsoft.com/office/drawing/2014/main" id="{20E0D0FE-0A7E-421B-B9EC-6CA19620489F}"/>
              </a:ext>
            </a:extLst>
          </p:cNvPr>
          <p:cNvCxnSpPr>
            <a:cxnSpLocks/>
          </p:cNvCxnSpPr>
          <p:nvPr/>
        </p:nvCxnSpPr>
        <p:spPr>
          <a:xfrm>
            <a:off x="7615989" y="4006516"/>
            <a:ext cx="469232" cy="3729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63606C06-78C6-423A-B616-396836F34226}"/>
              </a:ext>
            </a:extLst>
          </p:cNvPr>
          <p:cNvCxnSpPr>
            <a:cxnSpLocks/>
          </p:cNvCxnSpPr>
          <p:nvPr/>
        </p:nvCxnSpPr>
        <p:spPr>
          <a:xfrm>
            <a:off x="7255042" y="4379495"/>
            <a:ext cx="459929" cy="348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Rectangle 75">
            <a:extLst>
              <a:ext uri="{FF2B5EF4-FFF2-40B4-BE49-F238E27FC236}">
                <a16:creationId xmlns:a16="http://schemas.microsoft.com/office/drawing/2014/main" id="{A5C551C7-E33D-4CBE-8BB0-947377C0AF1A}"/>
              </a:ext>
            </a:extLst>
          </p:cNvPr>
          <p:cNvSpPr/>
          <p:nvPr/>
        </p:nvSpPr>
        <p:spPr>
          <a:xfrm>
            <a:off x="9095874" y="5137029"/>
            <a:ext cx="324852" cy="14402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CD54CA2-DB56-4D23-B250-6C14ECFA7D9E}"/>
              </a:ext>
            </a:extLst>
          </p:cNvPr>
          <p:cNvSpPr/>
          <p:nvPr/>
        </p:nvSpPr>
        <p:spPr>
          <a:xfrm>
            <a:off x="8251484" y="5166518"/>
            <a:ext cx="352522" cy="1741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170DD0-DA58-472B-BAF4-B17B05C6CFA9}"/>
              </a:ext>
            </a:extLst>
          </p:cNvPr>
          <p:cNvSpPr/>
          <p:nvPr/>
        </p:nvSpPr>
        <p:spPr>
          <a:xfrm>
            <a:off x="7615989" y="5160278"/>
            <a:ext cx="423682" cy="1737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74C1DDE-7674-4091-BDF6-C2BD95955B84}"/>
              </a:ext>
            </a:extLst>
          </p:cNvPr>
          <p:cNvSpPr/>
          <p:nvPr/>
        </p:nvSpPr>
        <p:spPr>
          <a:xfrm flipV="1">
            <a:off x="7051654" y="5160458"/>
            <a:ext cx="352522" cy="1457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1" name="Arrow: Left-Right-Up 80">
            <a:extLst>
              <a:ext uri="{FF2B5EF4-FFF2-40B4-BE49-F238E27FC236}">
                <a16:creationId xmlns:a16="http://schemas.microsoft.com/office/drawing/2014/main" id="{1562C436-8ECD-44B0-B850-C44E0DB029D4}"/>
              </a:ext>
            </a:extLst>
          </p:cNvPr>
          <p:cNvSpPr/>
          <p:nvPr/>
        </p:nvSpPr>
        <p:spPr>
          <a:xfrm>
            <a:off x="6248961" y="4994240"/>
            <a:ext cx="616402" cy="344261"/>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2BE5C5F4-9C26-4873-BFC1-7CC7A554BAA0}"/>
              </a:ext>
            </a:extLst>
          </p:cNvPr>
          <p:cNvCxnSpPr>
            <a:cxnSpLocks/>
          </p:cNvCxnSpPr>
          <p:nvPr/>
        </p:nvCxnSpPr>
        <p:spPr>
          <a:xfrm flipV="1">
            <a:off x="6557162" y="5281049"/>
            <a:ext cx="0" cy="55116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4EF3DE42-A738-417C-9563-E6B4AFF96909}"/>
              </a:ext>
            </a:extLst>
          </p:cNvPr>
          <p:cNvSpPr/>
          <p:nvPr/>
        </p:nvSpPr>
        <p:spPr>
          <a:xfrm>
            <a:off x="8427745" y="4934083"/>
            <a:ext cx="423682" cy="1472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A592B02-E987-407F-B586-DDBB65F10BC7}"/>
              </a:ext>
            </a:extLst>
          </p:cNvPr>
          <p:cNvSpPr/>
          <p:nvPr/>
        </p:nvSpPr>
        <p:spPr>
          <a:xfrm>
            <a:off x="7714971" y="4931762"/>
            <a:ext cx="423682" cy="1472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00519CA-8EFC-4198-A1D6-54AB61443D05}"/>
              </a:ext>
            </a:extLst>
          </p:cNvPr>
          <p:cNvSpPr/>
          <p:nvPr/>
        </p:nvSpPr>
        <p:spPr>
          <a:xfrm rot="8363492">
            <a:off x="8609571" y="5179983"/>
            <a:ext cx="423682" cy="1472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AA18CCE-BE6B-4B01-9CBC-3B27D5BB1459}"/>
              </a:ext>
            </a:extLst>
          </p:cNvPr>
          <p:cNvSpPr/>
          <p:nvPr/>
        </p:nvSpPr>
        <p:spPr>
          <a:xfrm rot="8363432">
            <a:off x="9104146" y="4792450"/>
            <a:ext cx="423682" cy="1472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5A2C817-9134-43C1-A27C-ECFEC6F84A95}"/>
              </a:ext>
            </a:extLst>
          </p:cNvPr>
          <p:cNvSpPr/>
          <p:nvPr/>
        </p:nvSpPr>
        <p:spPr>
          <a:xfrm rot="17448350">
            <a:off x="8359958" y="5621528"/>
            <a:ext cx="423682" cy="14721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3EF32A96-A00F-4E98-8B98-DBF38A08C743}"/>
              </a:ext>
            </a:extLst>
          </p:cNvPr>
          <p:cNvSpPr txBox="1"/>
          <p:nvPr/>
        </p:nvSpPr>
        <p:spPr>
          <a:xfrm>
            <a:off x="5876830" y="2279749"/>
            <a:ext cx="1174824" cy="646331"/>
          </a:xfrm>
          <a:prstGeom prst="rect">
            <a:avLst/>
          </a:prstGeom>
          <a:noFill/>
        </p:spPr>
        <p:txBody>
          <a:bodyPr wrap="square" rtlCol="0">
            <a:spAutoFit/>
          </a:bodyPr>
          <a:lstStyle/>
          <a:p>
            <a:r>
              <a:rPr lang="en-US" dirty="0"/>
              <a:t>GAS STATION</a:t>
            </a:r>
          </a:p>
        </p:txBody>
      </p:sp>
      <p:sp>
        <p:nvSpPr>
          <p:cNvPr id="93" name="TextBox 92">
            <a:extLst>
              <a:ext uri="{FF2B5EF4-FFF2-40B4-BE49-F238E27FC236}">
                <a16:creationId xmlns:a16="http://schemas.microsoft.com/office/drawing/2014/main" id="{F7405BFD-92A8-4161-8B8C-4F52A16948E2}"/>
              </a:ext>
            </a:extLst>
          </p:cNvPr>
          <p:cNvSpPr txBox="1"/>
          <p:nvPr/>
        </p:nvSpPr>
        <p:spPr>
          <a:xfrm>
            <a:off x="5677150" y="4960015"/>
            <a:ext cx="1619859" cy="369332"/>
          </a:xfrm>
          <a:prstGeom prst="rect">
            <a:avLst/>
          </a:prstGeom>
          <a:noFill/>
        </p:spPr>
        <p:txBody>
          <a:bodyPr wrap="square" rtlCol="0">
            <a:spAutoFit/>
          </a:bodyPr>
          <a:lstStyle/>
          <a:p>
            <a:r>
              <a:rPr lang="en-US" dirty="0"/>
              <a:t>Drive-thru exit</a:t>
            </a:r>
          </a:p>
        </p:txBody>
      </p:sp>
    </p:spTree>
    <p:extLst>
      <p:ext uri="{BB962C8B-B14F-4D97-AF65-F5344CB8AC3E}">
        <p14:creationId xmlns:p14="http://schemas.microsoft.com/office/powerpoint/2010/main" val="54608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9F084-5EB4-4D02-8626-35A709FC2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61005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38A89-0BD6-4702-A42B-0E87241A1C88}"/>
              </a:ext>
            </a:extLst>
          </p:cNvPr>
          <p:cNvSpPr>
            <a:spLocks noGrp="1"/>
          </p:cNvSpPr>
          <p:nvPr>
            <p:ph type="title"/>
          </p:nvPr>
        </p:nvSpPr>
        <p:spPr/>
        <p:txBody>
          <a:bodyPr>
            <a:normAutofit fontScale="90000"/>
          </a:bodyPr>
          <a:lstStyle/>
          <a:p>
            <a:r>
              <a:rPr lang="en-US" b="1" dirty="0"/>
              <a:t>-Cars turning into Starbucks Drive-Thru and Car Wash Drive-thru can back up traffic in drive aisle</a:t>
            </a:r>
          </a:p>
        </p:txBody>
      </p:sp>
      <p:pic>
        <p:nvPicPr>
          <p:cNvPr id="7" name="Content Placeholder 6">
            <a:extLst>
              <a:ext uri="{FF2B5EF4-FFF2-40B4-BE49-F238E27FC236}">
                <a16:creationId xmlns:a16="http://schemas.microsoft.com/office/drawing/2014/main" id="{A39E03A8-0B7B-4604-92D8-C9DA09652F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8964" y="1181601"/>
            <a:ext cx="8333036" cy="4535904"/>
          </a:xfrm>
        </p:spPr>
      </p:pic>
      <p:sp>
        <p:nvSpPr>
          <p:cNvPr id="4" name="Text Placeholder 3">
            <a:extLst>
              <a:ext uri="{FF2B5EF4-FFF2-40B4-BE49-F238E27FC236}">
                <a16:creationId xmlns:a16="http://schemas.microsoft.com/office/drawing/2014/main" id="{EC1DBDD0-D745-458F-BBA3-89062DC4A72A}"/>
              </a:ext>
            </a:extLst>
          </p:cNvPr>
          <p:cNvSpPr>
            <a:spLocks noGrp="1"/>
          </p:cNvSpPr>
          <p:nvPr>
            <p:ph type="body" sz="half" idx="2"/>
          </p:nvPr>
        </p:nvSpPr>
        <p:spPr/>
        <p:txBody>
          <a:bodyPr>
            <a:normAutofit fontScale="92500"/>
          </a:bodyPr>
          <a:lstStyle/>
          <a:p>
            <a:r>
              <a:rPr lang="en-US" sz="3200" b="1" dirty="0"/>
              <a:t>-Blue Outline Cars backing out of Starbucks into main drive aisle</a:t>
            </a:r>
          </a:p>
          <a:p>
            <a:r>
              <a:rPr lang="en-US" sz="3200" b="1" dirty="0"/>
              <a:t>-Blue Cars are new parking on East side of building</a:t>
            </a:r>
          </a:p>
        </p:txBody>
      </p:sp>
      <p:sp>
        <p:nvSpPr>
          <p:cNvPr id="11" name="Arrow: Right 10">
            <a:extLst>
              <a:ext uri="{FF2B5EF4-FFF2-40B4-BE49-F238E27FC236}">
                <a16:creationId xmlns:a16="http://schemas.microsoft.com/office/drawing/2014/main" id="{D7DEA603-D9A1-446E-ABFF-065D3AC00A23}"/>
              </a:ext>
            </a:extLst>
          </p:cNvPr>
          <p:cNvSpPr/>
          <p:nvPr/>
        </p:nvSpPr>
        <p:spPr>
          <a:xfrm rot="580317">
            <a:off x="6614870" y="1338815"/>
            <a:ext cx="368284" cy="260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ED0FC15-4108-462B-91C0-EDAD98C20C36}"/>
              </a:ext>
            </a:extLst>
          </p:cNvPr>
          <p:cNvSpPr/>
          <p:nvPr/>
        </p:nvSpPr>
        <p:spPr>
          <a:xfrm rot="580317">
            <a:off x="9854869" y="1975228"/>
            <a:ext cx="368284" cy="260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AD185BD-F118-42D0-8DF9-66AC59386121}"/>
              </a:ext>
            </a:extLst>
          </p:cNvPr>
          <p:cNvSpPr/>
          <p:nvPr/>
        </p:nvSpPr>
        <p:spPr>
          <a:xfrm rot="580317">
            <a:off x="8284749" y="1657020"/>
            <a:ext cx="368284" cy="260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BD0A57FD-34E2-49BE-A6D5-9EAB6F133F02}"/>
              </a:ext>
            </a:extLst>
          </p:cNvPr>
          <p:cNvSpPr/>
          <p:nvPr/>
        </p:nvSpPr>
        <p:spPr>
          <a:xfrm rot="666460">
            <a:off x="10267610" y="1633689"/>
            <a:ext cx="406736" cy="2758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6674ED7F-C352-4D88-9283-CD5990199651}"/>
              </a:ext>
            </a:extLst>
          </p:cNvPr>
          <p:cNvSpPr/>
          <p:nvPr/>
        </p:nvSpPr>
        <p:spPr>
          <a:xfrm rot="666460">
            <a:off x="9051617" y="1411449"/>
            <a:ext cx="406736" cy="2758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0FCAC5F6-455C-49BD-9DC7-24B51096D7C6}"/>
              </a:ext>
            </a:extLst>
          </p:cNvPr>
          <p:cNvSpPr/>
          <p:nvPr/>
        </p:nvSpPr>
        <p:spPr>
          <a:xfrm rot="3330136">
            <a:off x="9659612" y="1043709"/>
            <a:ext cx="406736" cy="2758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4CA1CE37-F220-44B7-B3CB-DC8FF325BC04}"/>
              </a:ext>
            </a:extLst>
          </p:cNvPr>
          <p:cNvSpPr/>
          <p:nvPr/>
        </p:nvSpPr>
        <p:spPr>
          <a:xfrm rot="3560742">
            <a:off x="9015651" y="922609"/>
            <a:ext cx="368284" cy="2600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Bent 19">
            <a:extLst>
              <a:ext uri="{FF2B5EF4-FFF2-40B4-BE49-F238E27FC236}">
                <a16:creationId xmlns:a16="http://schemas.microsoft.com/office/drawing/2014/main" id="{394512F5-744C-40A2-AABA-EA352484A0BB}"/>
              </a:ext>
            </a:extLst>
          </p:cNvPr>
          <p:cNvSpPr/>
          <p:nvPr/>
        </p:nvSpPr>
        <p:spPr>
          <a:xfrm rot="16866424" flipH="1">
            <a:off x="7216784" y="1007178"/>
            <a:ext cx="329181" cy="707832"/>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Bent 21">
            <a:extLst>
              <a:ext uri="{FF2B5EF4-FFF2-40B4-BE49-F238E27FC236}">
                <a16:creationId xmlns:a16="http://schemas.microsoft.com/office/drawing/2014/main" id="{6CD6D25D-7445-4F4B-A1F7-38A5CB6B7DF5}"/>
              </a:ext>
            </a:extLst>
          </p:cNvPr>
          <p:cNvSpPr/>
          <p:nvPr/>
        </p:nvSpPr>
        <p:spPr>
          <a:xfrm rot="16866424" flipH="1">
            <a:off x="6490539" y="885226"/>
            <a:ext cx="329181" cy="707832"/>
          </a:xfrm>
          <a:prstGeom prst="ben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3" name="TextBox 22">
            <a:extLst>
              <a:ext uri="{FF2B5EF4-FFF2-40B4-BE49-F238E27FC236}">
                <a16:creationId xmlns:a16="http://schemas.microsoft.com/office/drawing/2014/main" id="{313D3AAD-5516-400B-9D0A-F3DA02CE1303}"/>
              </a:ext>
            </a:extLst>
          </p:cNvPr>
          <p:cNvSpPr txBox="1"/>
          <p:nvPr/>
        </p:nvSpPr>
        <p:spPr>
          <a:xfrm>
            <a:off x="7118346" y="612746"/>
            <a:ext cx="1531009" cy="646331"/>
          </a:xfrm>
          <a:prstGeom prst="rect">
            <a:avLst/>
          </a:prstGeom>
          <a:noFill/>
        </p:spPr>
        <p:txBody>
          <a:bodyPr wrap="square" rtlCol="0">
            <a:spAutoFit/>
          </a:bodyPr>
          <a:lstStyle/>
          <a:p>
            <a:r>
              <a:rPr lang="en-US" dirty="0">
                <a:solidFill>
                  <a:srgbClr val="00B050"/>
                </a:solidFill>
              </a:rPr>
              <a:t>Coffee Drive- Thru</a:t>
            </a:r>
          </a:p>
        </p:txBody>
      </p:sp>
      <p:sp>
        <p:nvSpPr>
          <p:cNvPr id="24" name="TextBox 23">
            <a:extLst>
              <a:ext uri="{FF2B5EF4-FFF2-40B4-BE49-F238E27FC236}">
                <a16:creationId xmlns:a16="http://schemas.microsoft.com/office/drawing/2014/main" id="{E0E45F72-5F8F-4308-874F-808EF63D3210}"/>
              </a:ext>
            </a:extLst>
          </p:cNvPr>
          <p:cNvSpPr txBox="1"/>
          <p:nvPr/>
        </p:nvSpPr>
        <p:spPr>
          <a:xfrm>
            <a:off x="5257800" y="505327"/>
            <a:ext cx="1179095" cy="646331"/>
          </a:xfrm>
          <a:prstGeom prst="rect">
            <a:avLst/>
          </a:prstGeom>
          <a:noFill/>
        </p:spPr>
        <p:txBody>
          <a:bodyPr wrap="square" rtlCol="0">
            <a:spAutoFit/>
          </a:bodyPr>
          <a:lstStyle/>
          <a:p>
            <a:r>
              <a:rPr lang="en-US" dirty="0">
                <a:solidFill>
                  <a:srgbClr val="0070C0"/>
                </a:solidFill>
              </a:rPr>
              <a:t>Car Wash Drive-thru</a:t>
            </a:r>
          </a:p>
        </p:txBody>
      </p:sp>
      <p:sp>
        <p:nvSpPr>
          <p:cNvPr id="25" name="TextBox 24">
            <a:extLst>
              <a:ext uri="{FF2B5EF4-FFF2-40B4-BE49-F238E27FC236}">
                <a16:creationId xmlns:a16="http://schemas.microsoft.com/office/drawing/2014/main" id="{07AD80BD-22CE-4D13-A388-01E09FBD891B}"/>
              </a:ext>
            </a:extLst>
          </p:cNvPr>
          <p:cNvSpPr txBox="1"/>
          <p:nvPr/>
        </p:nvSpPr>
        <p:spPr>
          <a:xfrm>
            <a:off x="9634125" y="751245"/>
            <a:ext cx="1570120" cy="369332"/>
          </a:xfrm>
          <a:prstGeom prst="rect">
            <a:avLst/>
          </a:prstGeom>
          <a:noFill/>
        </p:spPr>
        <p:txBody>
          <a:bodyPr wrap="square" rtlCol="0">
            <a:spAutoFit/>
          </a:bodyPr>
          <a:lstStyle/>
          <a:p>
            <a:r>
              <a:rPr lang="en-US" dirty="0">
                <a:solidFill>
                  <a:srgbClr val="FF0000"/>
                </a:solidFill>
              </a:rPr>
              <a:t>Gas Station</a:t>
            </a:r>
          </a:p>
        </p:txBody>
      </p:sp>
      <p:sp>
        <p:nvSpPr>
          <p:cNvPr id="26" name="Rectangle 25">
            <a:extLst>
              <a:ext uri="{FF2B5EF4-FFF2-40B4-BE49-F238E27FC236}">
                <a16:creationId xmlns:a16="http://schemas.microsoft.com/office/drawing/2014/main" id="{49AF95EC-B511-4164-9F35-B0B8CFC6C3BC}"/>
              </a:ext>
            </a:extLst>
          </p:cNvPr>
          <p:cNvSpPr/>
          <p:nvPr/>
        </p:nvSpPr>
        <p:spPr>
          <a:xfrm rot="678922">
            <a:off x="8154452" y="1871635"/>
            <a:ext cx="138741" cy="46721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373FF15-EF9F-41F3-9B91-47C8E48C77DB}"/>
              </a:ext>
            </a:extLst>
          </p:cNvPr>
          <p:cNvSpPr/>
          <p:nvPr/>
        </p:nvSpPr>
        <p:spPr>
          <a:xfrm rot="678922">
            <a:off x="8342925" y="1914077"/>
            <a:ext cx="138741" cy="46721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D76F46-6280-45E5-B680-E3A48BEF4427}"/>
              </a:ext>
            </a:extLst>
          </p:cNvPr>
          <p:cNvSpPr/>
          <p:nvPr/>
        </p:nvSpPr>
        <p:spPr>
          <a:xfrm rot="678922">
            <a:off x="8544290" y="1958802"/>
            <a:ext cx="138741" cy="46721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4968CA5-DE7C-4B0A-845B-36BAF654EC4F}"/>
              </a:ext>
            </a:extLst>
          </p:cNvPr>
          <p:cNvSpPr/>
          <p:nvPr/>
        </p:nvSpPr>
        <p:spPr>
          <a:xfrm rot="678922">
            <a:off x="8695338" y="1992287"/>
            <a:ext cx="138741" cy="46721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DC9BA72-7C2F-4E77-A47E-A92D249AA050}"/>
              </a:ext>
            </a:extLst>
          </p:cNvPr>
          <p:cNvSpPr/>
          <p:nvPr/>
        </p:nvSpPr>
        <p:spPr>
          <a:xfrm rot="678922">
            <a:off x="9038548" y="2068908"/>
            <a:ext cx="138741" cy="46721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4735645-D709-4861-B400-4E9A1F721FC9}"/>
              </a:ext>
            </a:extLst>
          </p:cNvPr>
          <p:cNvSpPr/>
          <p:nvPr/>
        </p:nvSpPr>
        <p:spPr>
          <a:xfrm rot="678922">
            <a:off x="8859513" y="2030740"/>
            <a:ext cx="138741" cy="467213"/>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CEEB1C6-FAB1-42E7-930A-73670E52C51D}"/>
              </a:ext>
            </a:extLst>
          </p:cNvPr>
          <p:cNvSpPr/>
          <p:nvPr/>
        </p:nvSpPr>
        <p:spPr>
          <a:xfrm rot="5638511">
            <a:off x="9564754" y="2444402"/>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68D751-F51B-48DE-A99E-8C7D946E5CBF}"/>
              </a:ext>
            </a:extLst>
          </p:cNvPr>
          <p:cNvSpPr/>
          <p:nvPr/>
        </p:nvSpPr>
        <p:spPr>
          <a:xfrm rot="5782119">
            <a:off x="9547464" y="2647114"/>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0C1DD52-DDB0-4664-8A07-DD940ADD4C70}"/>
              </a:ext>
            </a:extLst>
          </p:cNvPr>
          <p:cNvSpPr/>
          <p:nvPr/>
        </p:nvSpPr>
        <p:spPr>
          <a:xfrm rot="5709010">
            <a:off x="9536187" y="2846521"/>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CCF87E9-95EA-402B-9DC2-2C5DFFA6B9EC}"/>
              </a:ext>
            </a:extLst>
          </p:cNvPr>
          <p:cNvSpPr/>
          <p:nvPr/>
        </p:nvSpPr>
        <p:spPr>
          <a:xfrm rot="5816224">
            <a:off x="9489690" y="3271543"/>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841C936-A7AE-4BF9-96A1-221145B7856D}"/>
              </a:ext>
            </a:extLst>
          </p:cNvPr>
          <p:cNvSpPr/>
          <p:nvPr/>
        </p:nvSpPr>
        <p:spPr>
          <a:xfrm rot="5626392">
            <a:off x="9523047" y="3066093"/>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E337029-F35B-4A5F-B6CC-80FBCB5051BF}"/>
              </a:ext>
            </a:extLst>
          </p:cNvPr>
          <p:cNvSpPr/>
          <p:nvPr/>
        </p:nvSpPr>
        <p:spPr>
          <a:xfrm rot="5828116">
            <a:off x="9556188" y="2210865"/>
            <a:ext cx="233771" cy="450156"/>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43EBB35-D460-4A2B-B101-A56625C745AB}"/>
              </a:ext>
            </a:extLst>
          </p:cNvPr>
          <p:cNvSpPr/>
          <p:nvPr/>
        </p:nvSpPr>
        <p:spPr>
          <a:xfrm rot="6253797">
            <a:off x="10446762" y="3236583"/>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416D94E-D8CB-42F2-80DC-9148FA995A9B}"/>
              </a:ext>
            </a:extLst>
          </p:cNvPr>
          <p:cNvSpPr/>
          <p:nvPr/>
        </p:nvSpPr>
        <p:spPr>
          <a:xfrm rot="5948154">
            <a:off x="10336965" y="3781219"/>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E699371-26BF-4489-BA53-24A364755F94}"/>
              </a:ext>
            </a:extLst>
          </p:cNvPr>
          <p:cNvSpPr/>
          <p:nvPr/>
        </p:nvSpPr>
        <p:spPr>
          <a:xfrm rot="5912425">
            <a:off x="10316817" y="3978197"/>
            <a:ext cx="101355"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A79093A-EE08-4111-B92C-04D7CFFC7581}"/>
              </a:ext>
            </a:extLst>
          </p:cNvPr>
          <p:cNvSpPr/>
          <p:nvPr/>
        </p:nvSpPr>
        <p:spPr>
          <a:xfrm rot="6083690">
            <a:off x="10349814" y="3631712"/>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27B6F34-0EF9-453E-AAB8-A63991E9C703}"/>
              </a:ext>
            </a:extLst>
          </p:cNvPr>
          <p:cNvSpPr/>
          <p:nvPr/>
        </p:nvSpPr>
        <p:spPr>
          <a:xfrm rot="5960104">
            <a:off x="10385973" y="3444027"/>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A3BEB17-336B-4821-BEEC-3A532FD92EF1}"/>
              </a:ext>
            </a:extLst>
          </p:cNvPr>
          <p:cNvSpPr/>
          <p:nvPr/>
        </p:nvSpPr>
        <p:spPr>
          <a:xfrm rot="6028225">
            <a:off x="10549731" y="2653391"/>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9D27C76-8DEF-4721-AD38-83CBB26966D3}"/>
              </a:ext>
            </a:extLst>
          </p:cNvPr>
          <p:cNvSpPr/>
          <p:nvPr/>
        </p:nvSpPr>
        <p:spPr>
          <a:xfrm rot="6010053">
            <a:off x="10525379" y="2851489"/>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8B69152-759C-4D81-9A82-A6CD69409F05}"/>
              </a:ext>
            </a:extLst>
          </p:cNvPr>
          <p:cNvSpPr/>
          <p:nvPr/>
        </p:nvSpPr>
        <p:spPr>
          <a:xfrm rot="6136174">
            <a:off x="10457936" y="3048323"/>
            <a:ext cx="138741" cy="467213"/>
          </a:xfrm>
          <a:prstGeom prst="rect">
            <a:avLst/>
          </a:prstGeom>
          <a:solidFill>
            <a:srgbClr val="00B0F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Up 47">
            <a:extLst>
              <a:ext uri="{FF2B5EF4-FFF2-40B4-BE49-F238E27FC236}">
                <a16:creationId xmlns:a16="http://schemas.microsoft.com/office/drawing/2014/main" id="{A1E3FE40-4ADE-4BF9-AD0E-56B9C89FF68E}"/>
              </a:ext>
            </a:extLst>
          </p:cNvPr>
          <p:cNvSpPr/>
          <p:nvPr/>
        </p:nvSpPr>
        <p:spPr>
          <a:xfrm rot="460130">
            <a:off x="9122281" y="2036058"/>
            <a:ext cx="378784" cy="49500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50" name="Ink 49">
                <a:extLst>
                  <a:ext uri="{FF2B5EF4-FFF2-40B4-BE49-F238E27FC236}">
                    <a16:creationId xmlns:a16="http://schemas.microsoft.com/office/drawing/2014/main" id="{3B5D4D77-7ED0-4B3A-AD7A-67ADE0706836}"/>
                  </a:ext>
                </a:extLst>
              </p14:cNvPr>
              <p14:cNvContentPartPr/>
              <p14:nvPr/>
            </p14:nvContentPartPr>
            <p14:xfrm>
              <a:off x="6688611" y="1671802"/>
              <a:ext cx="2547720" cy="2284560"/>
            </p14:xfrm>
          </p:contentPart>
        </mc:Choice>
        <mc:Fallback xmlns="">
          <p:pic>
            <p:nvPicPr>
              <p:cNvPr id="50" name="Ink 49">
                <a:extLst>
                  <a:ext uri="{FF2B5EF4-FFF2-40B4-BE49-F238E27FC236}">
                    <a16:creationId xmlns:a16="http://schemas.microsoft.com/office/drawing/2014/main" id="{3B5D4D77-7ED0-4B3A-AD7A-67ADE0706836}"/>
                  </a:ext>
                </a:extLst>
              </p:cNvPr>
              <p:cNvPicPr/>
              <p:nvPr/>
            </p:nvPicPr>
            <p:blipFill>
              <a:blip r:embed="rId4"/>
              <a:stretch>
                <a:fillRect/>
              </a:stretch>
            </p:blipFill>
            <p:spPr>
              <a:xfrm>
                <a:off x="6616611" y="1528162"/>
                <a:ext cx="2691360" cy="2572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8" name="Ink 57">
                <a:extLst>
                  <a:ext uri="{FF2B5EF4-FFF2-40B4-BE49-F238E27FC236}">
                    <a16:creationId xmlns:a16="http://schemas.microsoft.com/office/drawing/2014/main" id="{6C6E7F8F-5AEF-48FA-80C4-EAD4883B18EC}"/>
                  </a:ext>
                </a:extLst>
              </p14:cNvPr>
              <p14:cNvContentPartPr/>
              <p14:nvPr/>
            </p14:nvContentPartPr>
            <p14:xfrm>
              <a:off x="4678371" y="1576762"/>
              <a:ext cx="5153400" cy="3427920"/>
            </p14:xfrm>
          </p:contentPart>
        </mc:Choice>
        <mc:Fallback xmlns="">
          <p:pic>
            <p:nvPicPr>
              <p:cNvPr id="58" name="Ink 57">
                <a:extLst>
                  <a:ext uri="{FF2B5EF4-FFF2-40B4-BE49-F238E27FC236}">
                    <a16:creationId xmlns:a16="http://schemas.microsoft.com/office/drawing/2014/main" id="{6C6E7F8F-5AEF-48FA-80C4-EAD4883B18EC}"/>
                  </a:ext>
                </a:extLst>
              </p:cNvPr>
              <p:cNvPicPr/>
              <p:nvPr/>
            </p:nvPicPr>
            <p:blipFill>
              <a:blip r:embed="rId6"/>
              <a:stretch>
                <a:fillRect/>
              </a:stretch>
            </p:blipFill>
            <p:spPr>
              <a:xfrm>
                <a:off x="4606731" y="1433122"/>
                <a:ext cx="5297040" cy="3715560"/>
              </a:xfrm>
              <a:prstGeom prst="rect">
                <a:avLst/>
              </a:prstGeom>
            </p:spPr>
          </p:pic>
        </mc:Fallback>
      </mc:AlternateContent>
      <p:sp>
        <p:nvSpPr>
          <p:cNvPr id="65" name="Arrow: Bent 64">
            <a:extLst>
              <a:ext uri="{FF2B5EF4-FFF2-40B4-BE49-F238E27FC236}">
                <a16:creationId xmlns:a16="http://schemas.microsoft.com/office/drawing/2014/main" id="{1726E4EF-CD66-45EE-9041-EF2726B259F1}"/>
              </a:ext>
            </a:extLst>
          </p:cNvPr>
          <p:cNvSpPr/>
          <p:nvPr/>
        </p:nvSpPr>
        <p:spPr>
          <a:xfrm rot="16866424" flipH="1">
            <a:off x="10427981" y="1700477"/>
            <a:ext cx="329181" cy="707832"/>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288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3DC80-4F96-4257-A2EC-53B2C1F91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cxnSp>
        <p:nvCxnSpPr>
          <p:cNvPr id="5" name="Straight Connector 4">
            <a:extLst>
              <a:ext uri="{FF2B5EF4-FFF2-40B4-BE49-F238E27FC236}">
                <a16:creationId xmlns:a16="http://schemas.microsoft.com/office/drawing/2014/main" id="{10605A21-7480-4962-A34E-220C41F0324E}"/>
              </a:ext>
            </a:extLst>
          </p:cNvPr>
          <p:cNvCxnSpPr>
            <a:cxnSpLocks/>
          </p:cNvCxnSpPr>
          <p:nvPr/>
        </p:nvCxnSpPr>
        <p:spPr>
          <a:xfrm flipH="1">
            <a:off x="5594684" y="2586790"/>
            <a:ext cx="661738" cy="3561348"/>
          </a:xfrm>
          <a:prstGeom prst="line">
            <a:avLst/>
          </a:prstGeom>
          <a:ln w="762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A096E695-8B3D-4C13-A824-117552814EC9}"/>
              </a:ext>
            </a:extLst>
          </p:cNvPr>
          <p:cNvCxnSpPr>
            <a:cxnSpLocks/>
          </p:cNvCxnSpPr>
          <p:nvPr/>
        </p:nvCxnSpPr>
        <p:spPr>
          <a:xfrm>
            <a:off x="5273842" y="2779295"/>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A5DE95E-2508-41C7-A54A-78198FA45D11}"/>
              </a:ext>
            </a:extLst>
          </p:cNvPr>
          <p:cNvCxnSpPr>
            <a:cxnSpLocks/>
          </p:cNvCxnSpPr>
          <p:nvPr/>
        </p:nvCxnSpPr>
        <p:spPr>
          <a:xfrm>
            <a:off x="5342022" y="258679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A54FD71-766F-4ABE-A063-86FC4E470311}"/>
              </a:ext>
            </a:extLst>
          </p:cNvPr>
          <p:cNvSpPr txBox="1"/>
          <p:nvPr/>
        </p:nvSpPr>
        <p:spPr>
          <a:xfrm>
            <a:off x="4070685" y="2779294"/>
            <a:ext cx="1660357" cy="923330"/>
          </a:xfrm>
          <a:prstGeom prst="rect">
            <a:avLst/>
          </a:prstGeom>
          <a:noFill/>
        </p:spPr>
        <p:txBody>
          <a:bodyPr wrap="square" rtlCol="0">
            <a:spAutoFit/>
          </a:bodyPr>
          <a:lstStyle/>
          <a:p>
            <a:r>
              <a:rPr lang="en-US" dirty="0">
                <a:solidFill>
                  <a:srgbClr val="FF0000"/>
                </a:solidFill>
              </a:rPr>
              <a:t>Parking backing into main drive aisle</a:t>
            </a:r>
          </a:p>
        </p:txBody>
      </p:sp>
      <p:sp>
        <p:nvSpPr>
          <p:cNvPr id="13" name="Arrow: Striped Right 12">
            <a:extLst>
              <a:ext uri="{FF2B5EF4-FFF2-40B4-BE49-F238E27FC236}">
                <a16:creationId xmlns:a16="http://schemas.microsoft.com/office/drawing/2014/main" id="{C599ECFD-FA52-429A-B1BE-FB72EF60DCAF}"/>
              </a:ext>
            </a:extLst>
          </p:cNvPr>
          <p:cNvSpPr/>
          <p:nvPr/>
        </p:nvSpPr>
        <p:spPr>
          <a:xfrm>
            <a:off x="6341644" y="2490536"/>
            <a:ext cx="806115" cy="38838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Striped Right 13">
            <a:extLst>
              <a:ext uri="{FF2B5EF4-FFF2-40B4-BE49-F238E27FC236}">
                <a16:creationId xmlns:a16="http://schemas.microsoft.com/office/drawing/2014/main" id="{86026A6E-0112-4CFA-8B6E-F9BDE78718F3}"/>
              </a:ext>
            </a:extLst>
          </p:cNvPr>
          <p:cNvSpPr/>
          <p:nvPr/>
        </p:nvSpPr>
        <p:spPr>
          <a:xfrm>
            <a:off x="6349662" y="2983831"/>
            <a:ext cx="806115" cy="38838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07709DE-1061-465D-B291-80C8BF545CF3}"/>
              </a:ext>
            </a:extLst>
          </p:cNvPr>
          <p:cNvCxnSpPr>
            <a:cxnSpLocks/>
          </p:cNvCxnSpPr>
          <p:nvPr/>
        </p:nvCxnSpPr>
        <p:spPr>
          <a:xfrm>
            <a:off x="5261810" y="3088106"/>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3A07E0-62C3-460B-BF2C-D4D8010EA250}"/>
              </a:ext>
            </a:extLst>
          </p:cNvPr>
          <p:cNvCxnSpPr>
            <a:cxnSpLocks/>
          </p:cNvCxnSpPr>
          <p:nvPr/>
        </p:nvCxnSpPr>
        <p:spPr>
          <a:xfrm>
            <a:off x="5167563" y="3364832"/>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290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85F3-2C33-462F-9502-EFE272FEB729}"/>
              </a:ext>
            </a:extLst>
          </p:cNvPr>
          <p:cNvSpPr>
            <a:spLocks noGrp="1"/>
          </p:cNvSpPr>
          <p:nvPr>
            <p:ph type="title"/>
          </p:nvPr>
        </p:nvSpPr>
        <p:spPr/>
        <p:txBody>
          <a:bodyPr/>
          <a:lstStyle/>
          <a:p>
            <a:pPr algn="ctr"/>
            <a:r>
              <a:rPr lang="en-US" dirty="0"/>
              <a:t>CONCLUSION</a:t>
            </a:r>
          </a:p>
        </p:txBody>
      </p:sp>
      <p:sp>
        <p:nvSpPr>
          <p:cNvPr id="3" name="Content Placeholder 2">
            <a:extLst>
              <a:ext uri="{FF2B5EF4-FFF2-40B4-BE49-F238E27FC236}">
                <a16:creationId xmlns:a16="http://schemas.microsoft.com/office/drawing/2014/main" id="{D506DCD8-036A-4176-99F3-5BB85121F971}"/>
              </a:ext>
            </a:extLst>
          </p:cNvPr>
          <p:cNvSpPr>
            <a:spLocks noGrp="1"/>
          </p:cNvSpPr>
          <p:nvPr>
            <p:ph idx="1"/>
          </p:nvPr>
        </p:nvSpPr>
        <p:spPr>
          <a:xfrm>
            <a:off x="1097280" y="1845733"/>
            <a:ext cx="10058400" cy="4591161"/>
          </a:xfrm>
        </p:spPr>
        <p:txBody>
          <a:bodyPr>
            <a:normAutofit fontScale="85000" lnSpcReduction="20000"/>
          </a:bodyPr>
          <a:lstStyle/>
          <a:p>
            <a:pPr>
              <a:buFont typeface="Wingdings" panose="05000000000000000000" pitchFamily="2" charset="2"/>
              <a:buChar char="§"/>
            </a:pPr>
            <a:r>
              <a:rPr lang="en-US" sz="2800" dirty="0"/>
              <a:t>TRAFFIC SAFETY ISSUES, FOR CARS AND PEDESTRIANS, HAVE BEEN CREATED AT THE ANTONIO ENTRANCE WHICH COULD RESULT IN COLLISION AND POSSIBLE SEVERE HARM SHOULD THIS APPLICATION BE APPROVED.</a:t>
            </a:r>
          </a:p>
          <a:p>
            <a:pPr>
              <a:buFont typeface="Wingdings" panose="05000000000000000000" pitchFamily="2" charset="2"/>
              <a:buChar char="§"/>
            </a:pPr>
            <a:r>
              <a:rPr lang="en-US" sz="2800" dirty="0"/>
              <a:t>TRAFFIC SAFETY ISSUES, FOR CARS AND PEDESTRIANS, HAVE BEEN CREATED IN THE MAIN DRIVE AISLES LEADING TO THE BALANCE OF THE SHOPPING CENTER WHICH COULD RESULT IN COLLISION AND POSSIBLE SEVERE HARM.</a:t>
            </a:r>
          </a:p>
          <a:p>
            <a:pPr>
              <a:buFont typeface="Wingdings" panose="05000000000000000000" pitchFamily="2" charset="2"/>
              <a:buChar char="§"/>
            </a:pPr>
            <a:r>
              <a:rPr lang="en-US" sz="2800" dirty="0"/>
              <a:t>DUE TO THE FORMER APPROVAL OF PA20-0053, THE COUNTY HAS TAKEN AWAY THE RECIPROCITY BETWEEN LOT 2 AND LOT 5, THUS COMPROMISING FUNCTION ON LOT 5.</a:t>
            </a:r>
          </a:p>
          <a:p>
            <a:pPr>
              <a:buFont typeface="Wingdings" panose="05000000000000000000" pitchFamily="2" charset="2"/>
              <a:buChar char="§"/>
            </a:pPr>
            <a:r>
              <a:rPr lang="en-US" sz="2800" dirty="0"/>
              <a:t>IF THE APPLICATION IS APPROVED AND AN ACCIDENT OR INJURY OCCURS, THE OTHERS LOTS IN THE SHOPPING CENTER COULD POTENTIALLY BE HELD LIABLE AS THESE MAIN AISLES ARE CONSIDERED INGRESS/EGRESS TO THE OTHER LOTS.</a:t>
            </a:r>
          </a:p>
          <a:p>
            <a:pPr>
              <a:buFont typeface="Wingdings" panose="05000000000000000000" pitchFamily="2" charset="2"/>
              <a:buChar char="§"/>
            </a:pPr>
            <a:r>
              <a:rPr lang="en-US" sz="2800" dirty="0"/>
              <a:t>PLEASE DENY THIS APPLICATION OR REQUEST A MORE THOROUGH TRAFFIC STUDY OF THE INGRESS/EGRESS AND MAIN DRIVE AISLES TO BE CONSIDERED.</a:t>
            </a:r>
          </a:p>
        </p:txBody>
      </p:sp>
    </p:spTree>
    <p:extLst>
      <p:ext uri="{BB962C8B-B14F-4D97-AF65-F5344CB8AC3E}">
        <p14:creationId xmlns:p14="http://schemas.microsoft.com/office/powerpoint/2010/main" val="3194148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D5BEAA2-826F-4828-9484-D81ED63A7728}"/>
              </a:ext>
            </a:extLst>
          </p:cNvPr>
          <p:cNvGraphicFramePr>
            <a:graphicFrameLocks noChangeAspect="1"/>
          </p:cNvGraphicFramePr>
          <p:nvPr>
            <p:extLst>
              <p:ext uri="{D42A27DB-BD31-4B8C-83A1-F6EECF244321}">
                <p14:modId xmlns:p14="http://schemas.microsoft.com/office/powerpoint/2010/main" val="2316448169"/>
              </p:ext>
            </p:extLst>
          </p:nvPr>
        </p:nvGraphicFramePr>
        <p:xfrm>
          <a:off x="2084888" y="1249063"/>
          <a:ext cx="8022224" cy="5730399"/>
        </p:xfrm>
        <a:graphic>
          <a:graphicData uri="http://schemas.openxmlformats.org/presentationml/2006/ole">
            <mc:AlternateContent xmlns:mc="http://schemas.openxmlformats.org/markup-compatibility/2006">
              <mc:Choice xmlns:v="urn:schemas-microsoft-com:vml" Requires="v">
                <p:oleObj spid="_x0000_s2064" name="Acrobat Document" r:id="rId3" imgW="28803489" imgH="20573889" progId="Acrobat.Document.DC">
                  <p:embed/>
                </p:oleObj>
              </mc:Choice>
              <mc:Fallback>
                <p:oleObj name="Acrobat Document" r:id="rId3" imgW="28803489" imgH="20573889" progId="Acrobat.Document.DC">
                  <p:embed/>
                  <p:pic>
                    <p:nvPicPr>
                      <p:cNvPr id="0" name=""/>
                      <p:cNvPicPr/>
                      <p:nvPr/>
                    </p:nvPicPr>
                    <p:blipFill>
                      <a:blip r:embed="rId4"/>
                      <a:stretch>
                        <a:fillRect/>
                      </a:stretch>
                    </p:blipFill>
                    <p:spPr>
                      <a:xfrm>
                        <a:off x="2084888" y="1249063"/>
                        <a:ext cx="8022224" cy="5730399"/>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FEE8D9F-D30A-4FB4-BED4-DB867754032D}"/>
              </a:ext>
            </a:extLst>
          </p:cNvPr>
          <p:cNvSpPr>
            <a:spLocks noGrp="1"/>
          </p:cNvSpPr>
          <p:nvPr>
            <p:ph type="title"/>
          </p:nvPr>
        </p:nvSpPr>
        <p:spPr>
          <a:xfrm>
            <a:off x="1097280" y="286603"/>
            <a:ext cx="10058400" cy="1035760"/>
          </a:xfrm>
        </p:spPr>
        <p:txBody>
          <a:bodyPr>
            <a:normAutofit fontScale="90000"/>
          </a:bodyPr>
          <a:lstStyle/>
          <a:p>
            <a:pPr algn="ctr"/>
            <a:r>
              <a:rPr lang="en-US" dirty="0"/>
              <a:t>EXISTING APPROVED SITE PLAN </a:t>
            </a:r>
            <a:br>
              <a:rPr lang="en-US" dirty="0"/>
            </a:br>
            <a:r>
              <a:rPr lang="en-US" dirty="0"/>
              <a:t>Las Flores </a:t>
            </a:r>
            <a:r>
              <a:rPr lang="en-US" u="sng" dirty="0"/>
              <a:t>HAND</a:t>
            </a:r>
            <a:r>
              <a:rPr lang="en-US" dirty="0"/>
              <a:t> Car Wash - 1997</a:t>
            </a:r>
          </a:p>
        </p:txBody>
      </p:sp>
    </p:spTree>
    <p:extLst>
      <p:ext uri="{BB962C8B-B14F-4D97-AF65-F5344CB8AC3E}">
        <p14:creationId xmlns:p14="http://schemas.microsoft.com/office/powerpoint/2010/main" val="256859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AFBF5-1E6B-4AAC-B0C8-C1FB4CFBB3E0}"/>
              </a:ext>
            </a:extLst>
          </p:cNvPr>
          <p:cNvSpPr>
            <a:spLocks noGrp="1"/>
          </p:cNvSpPr>
          <p:nvPr>
            <p:ph type="title"/>
          </p:nvPr>
        </p:nvSpPr>
        <p:spPr>
          <a:xfrm>
            <a:off x="0" y="173766"/>
            <a:ext cx="3991069" cy="5890847"/>
          </a:xfrm>
        </p:spPr>
        <p:txBody>
          <a:bodyPr>
            <a:normAutofit fontScale="90000"/>
          </a:bodyPr>
          <a:lstStyle/>
          <a:p>
            <a:r>
              <a:rPr lang="en-US" dirty="0"/>
              <a:t>-Note the arrows flowing in a counter clockwise direction, all traffic entering on the left and exiting on the right (yellow line)</a:t>
            </a:r>
            <a:br>
              <a:rPr lang="en-US" dirty="0"/>
            </a:br>
            <a:br>
              <a:rPr lang="en-US" dirty="0"/>
            </a:br>
            <a:r>
              <a:rPr lang="en-US" dirty="0"/>
              <a:t>-Note that all parking in the rear of the lot (bottom)  is striped in a traditional method and not slanted.</a:t>
            </a:r>
          </a:p>
        </p:txBody>
      </p:sp>
      <p:graphicFrame>
        <p:nvGraphicFramePr>
          <p:cNvPr id="5" name="Content Placeholder 4">
            <a:extLst>
              <a:ext uri="{FF2B5EF4-FFF2-40B4-BE49-F238E27FC236}">
                <a16:creationId xmlns:a16="http://schemas.microsoft.com/office/drawing/2014/main" id="{7D9905BD-2FE1-426E-B0AB-7E5DD203B7BD}"/>
              </a:ext>
            </a:extLst>
          </p:cNvPr>
          <p:cNvGraphicFramePr>
            <a:graphicFrameLocks noGrp="1" noChangeAspect="1"/>
          </p:cNvGraphicFramePr>
          <p:nvPr>
            <p:ph idx="1"/>
            <p:extLst>
              <p:ext uri="{D42A27DB-BD31-4B8C-83A1-F6EECF244321}">
                <p14:modId xmlns:p14="http://schemas.microsoft.com/office/powerpoint/2010/main" val="2445529467"/>
              </p:ext>
            </p:extLst>
          </p:nvPr>
        </p:nvGraphicFramePr>
        <p:xfrm>
          <a:off x="3889052" y="-780044"/>
          <a:ext cx="13274348" cy="9481677"/>
        </p:xfrm>
        <a:graphic>
          <a:graphicData uri="http://schemas.openxmlformats.org/presentationml/2006/ole">
            <mc:AlternateContent xmlns:mc="http://schemas.openxmlformats.org/markup-compatibility/2006">
              <mc:Choice xmlns:v="urn:schemas-microsoft-com:vml" Requires="v">
                <p:oleObj spid="_x0000_s3088" name="Acrobat Document" r:id="rId3" imgW="28803489" imgH="20573889" progId="Acrobat.Document.DC">
                  <p:embed/>
                </p:oleObj>
              </mc:Choice>
              <mc:Fallback>
                <p:oleObj name="Acrobat Document" r:id="rId3" imgW="28803489" imgH="20573889" progId="Acrobat.Document.DC">
                  <p:embed/>
                  <p:pic>
                    <p:nvPicPr>
                      <p:cNvPr id="0" name=""/>
                      <p:cNvPicPr/>
                      <p:nvPr/>
                    </p:nvPicPr>
                    <p:blipFill>
                      <a:blip r:embed="rId4"/>
                      <a:stretch>
                        <a:fillRect/>
                      </a:stretch>
                    </p:blipFill>
                    <p:spPr>
                      <a:xfrm>
                        <a:off x="3889052" y="-780044"/>
                        <a:ext cx="13274348" cy="948167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777E6EA6-98A5-4E2B-B0F7-3F1C5C2E8DD0}"/>
              </a:ext>
            </a:extLst>
          </p:cNvPr>
          <p:cNvSpPr>
            <a:spLocks noGrp="1"/>
          </p:cNvSpPr>
          <p:nvPr>
            <p:ph type="body" sz="half" idx="2"/>
          </p:nvPr>
        </p:nvSpPr>
        <p:spPr>
          <a:xfrm>
            <a:off x="457200" y="5824024"/>
            <a:ext cx="3200400" cy="481179"/>
          </a:xfrm>
        </p:spPr>
        <p:txBody>
          <a:bodyPr>
            <a:normAutofit/>
          </a:bodyPr>
          <a:lstStyle/>
          <a:p>
            <a:endParaRPr lang="en-US" dirty="0"/>
          </a:p>
          <a:p>
            <a:endParaRPr lang="en-US"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F6FC218-E816-443C-B643-83DEE27250A7}"/>
                  </a:ext>
                </a:extLst>
              </p14:cNvPr>
              <p14:cNvContentPartPr/>
              <p14:nvPr/>
            </p14:nvContentPartPr>
            <p14:xfrm>
              <a:off x="6109006" y="884594"/>
              <a:ext cx="5262840" cy="3572640"/>
            </p14:xfrm>
          </p:contentPart>
        </mc:Choice>
        <mc:Fallback xmlns="">
          <p:pic>
            <p:nvPicPr>
              <p:cNvPr id="7" name="Ink 6">
                <a:extLst>
                  <a:ext uri="{FF2B5EF4-FFF2-40B4-BE49-F238E27FC236}">
                    <a16:creationId xmlns:a16="http://schemas.microsoft.com/office/drawing/2014/main" id="{4F6FC218-E816-443C-B643-83DEE27250A7}"/>
                  </a:ext>
                </a:extLst>
              </p:cNvPr>
              <p:cNvPicPr/>
              <p:nvPr/>
            </p:nvPicPr>
            <p:blipFill>
              <a:blip r:embed="rId6"/>
              <a:stretch>
                <a:fillRect/>
              </a:stretch>
            </p:blipFill>
            <p:spPr>
              <a:xfrm>
                <a:off x="6091006" y="848954"/>
                <a:ext cx="5298480" cy="3644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1718538B-7859-425F-83DA-0F8A715A2019}"/>
                  </a:ext>
                </a:extLst>
              </p14:cNvPr>
              <p14:cNvContentPartPr/>
              <p14:nvPr/>
            </p14:nvContentPartPr>
            <p14:xfrm>
              <a:off x="2524846" y="2902394"/>
              <a:ext cx="360" cy="360"/>
            </p14:xfrm>
          </p:contentPart>
        </mc:Choice>
        <mc:Fallback xmlns="">
          <p:pic>
            <p:nvPicPr>
              <p:cNvPr id="13" name="Ink 12">
                <a:extLst>
                  <a:ext uri="{FF2B5EF4-FFF2-40B4-BE49-F238E27FC236}">
                    <a16:creationId xmlns:a16="http://schemas.microsoft.com/office/drawing/2014/main" id="{1718538B-7859-425F-83DA-0F8A715A2019}"/>
                  </a:ext>
                </a:extLst>
              </p:cNvPr>
              <p:cNvPicPr/>
              <p:nvPr/>
            </p:nvPicPr>
            <p:blipFill>
              <a:blip r:embed="rId8"/>
              <a:stretch>
                <a:fillRect/>
              </a:stretch>
            </p:blipFill>
            <p:spPr>
              <a:xfrm>
                <a:off x="2507206" y="2866394"/>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3EFCAD41-F0AC-4A75-A512-0D7DE4084AE0}"/>
                  </a:ext>
                </a:extLst>
              </p14:cNvPr>
              <p14:cNvContentPartPr/>
              <p14:nvPr/>
            </p14:nvContentPartPr>
            <p14:xfrm>
              <a:off x="1958926" y="2902394"/>
              <a:ext cx="360" cy="360"/>
            </p14:xfrm>
          </p:contentPart>
        </mc:Choice>
        <mc:Fallback xmlns="">
          <p:pic>
            <p:nvPicPr>
              <p:cNvPr id="14" name="Ink 13">
                <a:extLst>
                  <a:ext uri="{FF2B5EF4-FFF2-40B4-BE49-F238E27FC236}">
                    <a16:creationId xmlns:a16="http://schemas.microsoft.com/office/drawing/2014/main" id="{3EFCAD41-F0AC-4A75-A512-0D7DE4084AE0}"/>
                  </a:ext>
                </a:extLst>
              </p:cNvPr>
              <p:cNvPicPr/>
              <p:nvPr/>
            </p:nvPicPr>
            <p:blipFill>
              <a:blip r:embed="rId8"/>
              <a:stretch>
                <a:fillRect/>
              </a:stretch>
            </p:blipFill>
            <p:spPr>
              <a:xfrm>
                <a:off x="1940926" y="2866394"/>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2A29F189-13E1-43DA-ABFB-9177A90557B9}"/>
                  </a:ext>
                </a:extLst>
              </p14:cNvPr>
              <p14:cNvContentPartPr/>
              <p14:nvPr/>
            </p14:nvContentPartPr>
            <p14:xfrm>
              <a:off x="1741126" y="2220554"/>
              <a:ext cx="360" cy="360"/>
            </p14:xfrm>
          </p:contentPart>
        </mc:Choice>
        <mc:Fallback xmlns="">
          <p:pic>
            <p:nvPicPr>
              <p:cNvPr id="15" name="Ink 14">
                <a:extLst>
                  <a:ext uri="{FF2B5EF4-FFF2-40B4-BE49-F238E27FC236}">
                    <a16:creationId xmlns:a16="http://schemas.microsoft.com/office/drawing/2014/main" id="{2A29F189-13E1-43DA-ABFB-9177A90557B9}"/>
                  </a:ext>
                </a:extLst>
              </p:cNvPr>
              <p:cNvPicPr/>
              <p:nvPr/>
            </p:nvPicPr>
            <p:blipFill>
              <a:blip r:embed="rId8"/>
              <a:stretch>
                <a:fillRect/>
              </a:stretch>
            </p:blipFill>
            <p:spPr>
              <a:xfrm>
                <a:off x="1723126" y="2184554"/>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301D993C-BF96-4830-9B7F-AF690589F816}"/>
                  </a:ext>
                </a:extLst>
              </p14:cNvPr>
              <p14:cNvContentPartPr/>
              <p14:nvPr/>
            </p14:nvContentPartPr>
            <p14:xfrm>
              <a:off x="1233166" y="2351234"/>
              <a:ext cx="360" cy="360"/>
            </p14:xfrm>
          </p:contentPart>
        </mc:Choice>
        <mc:Fallback xmlns="">
          <p:pic>
            <p:nvPicPr>
              <p:cNvPr id="16" name="Ink 15">
                <a:extLst>
                  <a:ext uri="{FF2B5EF4-FFF2-40B4-BE49-F238E27FC236}">
                    <a16:creationId xmlns:a16="http://schemas.microsoft.com/office/drawing/2014/main" id="{301D993C-BF96-4830-9B7F-AF690589F816}"/>
                  </a:ext>
                </a:extLst>
              </p:cNvPr>
              <p:cNvPicPr/>
              <p:nvPr/>
            </p:nvPicPr>
            <p:blipFill>
              <a:blip r:embed="rId8"/>
              <a:stretch>
                <a:fillRect/>
              </a:stretch>
            </p:blipFill>
            <p:spPr>
              <a:xfrm>
                <a:off x="1215166" y="2315234"/>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65D12951-3B3E-4345-B552-B5374129D048}"/>
                  </a:ext>
                </a:extLst>
              </p14:cNvPr>
              <p14:cNvContentPartPr/>
              <p14:nvPr/>
            </p14:nvContentPartPr>
            <p14:xfrm>
              <a:off x="1436566" y="1320331"/>
              <a:ext cx="360" cy="360"/>
            </p14:xfrm>
          </p:contentPart>
        </mc:Choice>
        <mc:Fallback xmlns="">
          <p:pic>
            <p:nvPicPr>
              <p:cNvPr id="17" name="Ink 16">
                <a:extLst>
                  <a:ext uri="{FF2B5EF4-FFF2-40B4-BE49-F238E27FC236}">
                    <a16:creationId xmlns:a16="http://schemas.microsoft.com/office/drawing/2014/main" id="{65D12951-3B3E-4345-B552-B5374129D048}"/>
                  </a:ext>
                </a:extLst>
              </p:cNvPr>
              <p:cNvPicPr/>
              <p:nvPr/>
            </p:nvPicPr>
            <p:blipFill>
              <a:blip r:embed="rId8"/>
              <a:stretch>
                <a:fillRect/>
              </a:stretch>
            </p:blipFill>
            <p:spPr>
              <a:xfrm>
                <a:off x="1418926" y="128433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78B77F82-37F8-4FBB-A949-311E5ADE4B19}"/>
                  </a:ext>
                </a:extLst>
              </p14:cNvPr>
              <p14:cNvContentPartPr/>
              <p14:nvPr/>
            </p14:nvContentPartPr>
            <p14:xfrm>
              <a:off x="1625206" y="1567291"/>
              <a:ext cx="360" cy="360"/>
            </p14:xfrm>
          </p:contentPart>
        </mc:Choice>
        <mc:Fallback xmlns="">
          <p:pic>
            <p:nvPicPr>
              <p:cNvPr id="18" name="Ink 17">
                <a:extLst>
                  <a:ext uri="{FF2B5EF4-FFF2-40B4-BE49-F238E27FC236}">
                    <a16:creationId xmlns:a16="http://schemas.microsoft.com/office/drawing/2014/main" id="{78B77F82-37F8-4FBB-A949-311E5ADE4B19}"/>
                  </a:ext>
                </a:extLst>
              </p:cNvPr>
              <p:cNvPicPr/>
              <p:nvPr/>
            </p:nvPicPr>
            <p:blipFill>
              <a:blip r:embed="rId8"/>
              <a:stretch>
                <a:fillRect/>
              </a:stretch>
            </p:blipFill>
            <p:spPr>
              <a:xfrm>
                <a:off x="1607566" y="153129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Ink 18">
                <a:extLst>
                  <a:ext uri="{FF2B5EF4-FFF2-40B4-BE49-F238E27FC236}">
                    <a16:creationId xmlns:a16="http://schemas.microsoft.com/office/drawing/2014/main" id="{F95A26B2-C91F-4292-97A1-93AEBBDB119B}"/>
                  </a:ext>
                </a:extLst>
              </p14:cNvPr>
              <p14:cNvContentPartPr/>
              <p14:nvPr/>
            </p14:nvContentPartPr>
            <p14:xfrm>
              <a:off x="1625206" y="1567291"/>
              <a:ext cx="360" cy="360"/>
            </p14:xfrm>
          </p:contentPart>
        </mc:Choice>
        <mc:Fallback xmlns="">
          <p:pic>
            <p:nvPicPr>
              <p:cNvPr id="19" name="Ink 18">
                <a:extLst>
                  <a:ext uri="{FF2B5EF4-FFF2-40B4-BE49-F238E27FC236}">
                    <a16:creationId xmlns:a16="http://schemas.microsoft.com/office/drawing/2014/main" id="{F95A26B2-C91F-4292-97A1-93AEBBDB119B}"/>
                  </a:ext>
                </a:extLst>
              </p:cNvPr>
              <p:cNvPicPr/>
              <p:nvPr/>
            </p:nvPicPr>
            <p:blipFill>
              <a:blip r:embed="rId8"/>
              <a:stretch>
                <a:fillRect/>
              </a:stretch>
            </p:blipFill>
            <p:spPr>
              <a:xfrm>
                <a:off x="1607566" y="153129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 19">
                <a:extLst>
                  <a:ext uri="{FF2B5EF4-FFF2-40B4-BE49-F238E27FC236}">
                    <a16:creationId xmlns:a16="http://schemas.microsoft.com/office/drawing/2014/main" id="{6CD08F33-EE1D-4C5D-8D0F-F18A8A780936}"/>
                  </a:ext>
                </a:extLst>
              </p14:cNvPr>
              <p14:cNvContentPartPr/>
              <p14:nvPr/>
            </p14:nvContentPartPr>
            <p14:xfrm>
              <a:off x="1030126" y="1813891"/>
              <a:ext cx="360" cy="360"/>
            </p14:xfrm>
          </p:contentPart>
        </mc:Choice>
        <mc:Fallback xmlns="">
          <p:pic>
            <p:nvPicPr>
              <p:cNvPr id="20" name="Ink 19">
                <a:extLst>
                  <a:ext uri="{FF2B5EF4-FFF2-40B4-BE49-F238E27FC236}">
                    <a16:creationId xmlns:a16="http://schemas.microsoft.com/office/drawing/2014/main" id="{6CD08F33-EE1D-4C5D-8D0F-F18A8A780936}"/>
                  </a:ext>
                </a:extLst>
              </p:cNvPr>
              <p:cNvPicPr/>
              <p:nvPr/>
            </p:nvPicPr>
            <p:blipFill>
              <a:blip r:embed="rId8"/>
              <a:stretch>
                <a:fillRect/>
              </a:stretch>
            </p:blipFill>
            <p:spPr>
              <a:xfrm>
                <a:off x="1012126" y="177825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Ink 20">
                <a:extLst>
                  <a:ext uri="{FF2B5EF4-FFF2-40B4-BE49-F238E27FC236}">
                    <a16:creationId xmlns:a16="http://schemas.microsoft.com/office/drawing/2014/main" id="{FA98EBCD-3BAB-47A5-8ADA-309265B81E81}"/>
                  </a:ext>
                </a:extLst>
              </p14:cNvPr>
              <p14:cNvContentPartPr/>
              <p14:nvPr/>
            </p14:nvContentPartPr>
            <p14:xfrm>
              <a:off x="1596046" y="913891"/>
              <a:ext cx="360" cy="360"/>
            </p14:xfrm>
          </p:contentPart>
        </mc:Choice>
        <mc:Fallback xmlns="">
          <p:pic>
            <p:nvPicPr>
              <p:cNvPr id="21" name="Ink 20">
                <a:extLst>
                  <a:ext uri="{FF2B5EF4-FFF2-40B4-BE49-F238E27FC236}">
                    <a16:creationId xmlns:a16="http://schemas.microsoft.com/office/drawing/2014/main" id="{FA98EBCD-3BAB-47A5-8ADA-309265B81E81}"/>
                  </a:ext>
                </a:extLst>
              </p:cNvPr>
              <p:cNvPicPr/>
              <p:nvPr/>
            </p:nvPicPr>
            <p:blipFill>
              <a:blip r:embed="rId8"/>
              <a:stretch>
                <a:fillRect/>
              </a:stretch>
            </p:blipFill>
            <p:spPr>
              <a:xfrm>
                <a:off x="1578406" y="87789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9A8BB0DD-F8E5-4A07-A836-5C4286FDFEED}"/>
                  </a:ext>
                </a:extLst>
              </p14:cNvPr>
              <p14:cNvContentPartPr/>
              <p14:nvPr/>
            </p14:nvContentPartPr>
            <p14:xfrm>
              <a:off x="2888086" y="943051"/>
              <a:ext cx="360" cy="360"/>
            </p14:xfrm>
          </p:contentPart>
        </mc:Choice>
        <mc:Fallback xmlns="">
          <p:pic>
            <p:nvPicPr>
              <p:cNvPr id="22" name="Ink 21">
                <a:extLst>
                  <a:ext uri="{FF2B5EF4-FFF2-40B4-BE49-F238E27FC236}">
                    <a16:creationId xmlns:a16="http://schemas.microsoft.com/office/drawing/2014/main" id="{9A8BB0DD-F8E5-4A07-A836-5C4286FDFEED}"/>
                  </a:ext>
                </a:extLst>
              </p:cNvPr>
              <p:cNvPicPr/>
              <p:nvPr/>
            </p:nvPicPr>
            <p:blipFill>
              <a:blip r:embed="rId8"/>
              <a:stretch>
                <a:fillRect/>
              </a:stretch>
            </p:blipFill>
            <p:spPr>
              <a:xfrm>
                <a:off x="2870446" y="90705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Ink 22">
                <a:extLst>
                  <a:ext uri="{FF2B5EF4-FFF2-40B4-BE49-F238E27FC236}">
                    <a16:creationId xmlns:a16="http://schemas.microsoft.com/office/drawing/2014/main" id="{BFEF382E-3DA6-4E31-9558-1709094A0EAE}"/>
                  </a:ext>
                </a:extLst>
              </p14:cNvPr>
              <p14:cNvContentPartPr/>
              <p14:nvPr/>
            </p14:nvContentPartPr>
            <p14:xfrm>
              <a:off x="1508926" y="2104051"/>
              <a:ext cx="360" cy="360"/>
            </p14:xfrm>
          </p:contentPart>
        </mc:Choice>
        <mc:Fallback xmlns="">
          <p:pic>
            <p:nvPicPr>
              <p:cNvPr id="23" name="Ink 22">
                <a:extLst>
                  <a:ext uri="{FF2B5EF4-FFF2-40B4-BE49-F238E27FC236}">
                    <a16:creationId xmlns:a16="http://schemas.microsoft.com/office/drawing/2014/main" id="{BFEF382E-3DA6-4E31-9558-1709094A0EAE}"/>
                  </a:ext>
                </a:extLst>
              </p:cNvPr>
              <p:cNvPicPr/>
              <p:nvPr/>
            </p:nvPicPr>
            <p:blipFill>
              <a:blip r:embed="rId8"/>
              <a:stretch>
                <a:fillRect/>
              </a:stretch>
            </p:blipFill>
            <p:spPr>
              <a:xfrm>
                <a:off x="1491286" y="206841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 23">
                <a:extLst>
                  <a:ext uri="{FF2B5EF4-FFF2-40B4-BE49-F238E27FC236}">
                    <a16:creationId xmlns:a16="http://schemas.microsoft.com/office/drawing/2014/main" id="{105ACB0A-56E3-4CD2-8AF0-CBA18AD621B1}"/>
                  </a:ext>
                </a:extLst>
              </p14:cNvPr>
              <p14:cNvContentPartPr/>
              <p14:nvPr/>
            </p14:nvContentPartPr>
            <p14:xfrm>
              <a:off x="1305886" y="3308971"/>
              <a:ext cx="360" cy="360"/>
            </p14:xfrm>
          </p:contentPart>
        </mc:Choice>
        <mc:Fallback xmlns="">
          <p:pic>
            <p:nvPicPr>
              <p:cNvPr id="24" name="Ink 23">
                <a:extLst>
                  <a:ext uri="{FF2B5EF4-FFF2-40B4-BE49-F238E27FC236}">
                    <a16:creationId xmlns:a16="http://schemas.microsoft.com/office/drawing/2014/main" id="{105ACB0A-56E3-4CD2-8AF0-CBA18AD621B1}"/>
                  </a:ext>
                </a:extLst>
              </p:cNvPr>
              <p:cNvPicPr/>
              <p:nvPr/>
            </p:nvPicPr>
            <p:blipFill>
              <a:blip r:embed="rId8"/>
              <a:stretch>
                <a:fillRect/>
              </a:stretch>
            </p:blipFill>
            <p:spPr>
              <a:xfrm>
                <a:off x="1288246" y="327297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 name="Ink 24">
                <a:extLst>
                  <a:ext uri="{FF2B5EF4-FFF2-40B4-BE49-F238E27FC236}">
                    <a16:creationId xmlns:a16="http://schemas.microsoft.com/office/drawing/2014/main" id="{6D687F7C-504F-4E57-ABE5-CD8D30236E04}"/>
                  </a:ext>
                </a:extLst>
              </p14:cNvPr>
              <p14:cNvContentPartPr/>
              <p14:nvPr/>
            </p14:nvContentPartPr>
            <p14:xfrm>
              <a:off x="1494886" y="4252531"/>
              <a:ext cx="360" cy="360"/>
            </p14:xfrm>
          </p:contentPart>
        </mc:Choice>
        <mc:Fallback xmlns="">
          <p:pic>
            <p:nvPicPr>
              <p:cNvPr id="25" name="Ink 24">
                <a:extLst>
                  <a:ext uri="{FF2B5EF4-FFF2-40B4-BE49-F238E27FC236}">
                    <a16:creationId xmlns:a16="http://schemas.microsoft.com/office/drawing/2014/main" id="{6D687F7C-504F-4E57-ABE5-CD8D30236E04}"/>
                  </a:ext>
                </a:extLst>
              </p:cNvPr>
              <p:cNvPicPr/>
              <p:nvPr/>
            </p:nvPicPr>
            <p:blipFill>
              <a:blip r:embed="rId8"/>
              <a:stretch>
                <a:fillRect/>
              </a:stretch>
            </p:blipFill>
            <p:spPr>
              <a:xfrm>
                <a:off x="1476886" y="421653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6" name="Ink 25">
                <a:extLst>
                  <a:ext uri="{FF2B5EF4-FFF2-40B4-BE49-F238E27FC236}">
                    <a16:creationId xmlns:a16="http://schemas.microsoft.com/office/drawing/2014/main" id="{357C62A3-BE51-458F-AFEA-5694B6BC52B1}"/>
                  </a:ext>
                </a:extLst>
              </p14:cNvPr>
              <p14:cNvContentPartPr/>
              <p14:nvPr/>
            </p14:nvContentPartPr>
            <p14:xfrm>
              <a:off x="1204006" y="2437720"/>
              <a:ext cx="360" cy="360"/>
            </p14:xfrm>
          </p:contentPart>
        </mc:Choice>
        <mc:Fallback xmlns="">
          <p:pic>
            <p:nvPicPr>
              <p:cNvPr id="26" name="Ink 25">
                <a:extLst>
                  <a:ext uri="{FF2B5EF4-FFF2-40B4-BE49-F238E27FC236}">
                    <a16:creationId xmlns:a16="http://schemas.microsoft.com/office/drawing/2014/main" id="{357C62A3-BE51-458F-AFEA-5694B6BC52B1}"/>
                  </a:ext>
                </a:extLst>
              </p:cNvPr>
              <p:cNvPicPr/>
              <p:nvPr/>
            </p:nvPicPr>
            <p:blipFill>
              <a:blip r:embed="rId8"/>
              <a:stretch>
                <a:fillRect/>
              </a:stretch>
            </p:blipFill>
            <p:spPr>
              <a:xfrm>
                <a:off x="1186006" y="2402080"/>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331702D9-64CC-43AA-A7DE-DB8207896BB0}"/>
                  </a:ext>
                </a:extLst>
              </p14:cNvPr>
              <p14:cNvContentPartPr/>
              <p14:nvPr/>
            </p14:nvContentPartPr>
            <p14:xfrm>
              <a:off x="1712686" y="2800823"/>
              <a:ext cx="360" cy="360"/>
            </p14:xfrm>
          </p:contentPart>
        </mc:Choice>
        <mc:Fallback xmlns="">
          <p:pic>
            <p:nvPicPr>
              <p:cNvPr id="27" name="Ink 26">
                <a:extLst>
                  <a:ext uri="{FF2B5EF4-FFF2-40B4-BE49-F238E27FC236}">
                    <a16:creationId xmlns:a16="http://schemas.microsoft.com/office/drawing/2014/main" id="{331702D9-64CC-43AA-A7DE-DB8207896BB0}"/>
                  </a:ext>
                </a:extLst>
              </p:cNvPr>
              <p:cNvPicPr/>
              <p:nvPr/>
            </p:nvPicPr>
            <p:blipFill>
              <a:blip r:embed="rId8"/>
              <a:stretch>
                <a:fillRect/>
              </a:stretch>
            </p:blipFill>
            <p:spPr>
              <a:xfrm>
                <a:off x="1694686" y="276518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F5A25CE3-C032-43BC-BBC6-FE2AD8EC7F7E}"/>
                  </a:ext>
                </a:extLst>
              </p14:cNvPr>
              <p14:cNvContentPartPr/>
              <p14:nvPr/>
            </p14:nvContentPartPr>
            <p14:xfrm>
              <a:off x="1494886" y="1117463"/>
              <a:ext cx="360" cy="360"/>
            </p14:xfrm>
          </p:contentPart>
        </mc:Choice>
        <mc:Fallback xmlns="">
          <p:pic>
            <p:nvPicPr>
              <p:cNvPr id="28" name="Ink 27">
                <a:extLst>
                  <a:ext uri="{FF2B5EF4-FFF2-40B4-BE49-F238E27FC236}">
                    <a16:creationId xmlns:a16="http://schemas.microsoft.com/office/drawing/2014/main" id="{F5A25CE3-C032-43BC-BBC6-FE2AD8EC7F7E}"/>
                  </a:ext>
                </a:extLst>
              </p:cNvPr>
              <p:cNvPicPr/>
              <p:nvPr/>
            </p:nvPicPr>
            <p:blipFill>
              <a:blip r:embed="rId8"/>
              <a:stretch>
                <a:fillRect/>
              </a:stretch>
            </p:blipFill>
            <p:spPr>
              <a:xfrm>
                <a:off x="1476886" y="108146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9" name="Ink 28">
                <a:extLst>
                  <a:ext uri="{FF2B5EF4-FFF2-40B4-BE49-F238E27FC236}">
                    <a16:creationId xmlns:a16="http://schemas.microsoft.com/office/drawing/2014/main" id="{B0D5449C-7748-4F07-A970-08D1631375F2}"/>
                  </a:ext>
                </a:extLst>
              </p14:cNvPr>
              <p14:cNvContentPartPr/>
              <p14:nvPr/>
            </p14:nvContentPartPr>
            <p14:xfrm>
              <a:off x="2293006" y="2539823"/>
              <a:ext cx="360" cy="360"/>
            </p14:xfrm>
          </p:contentPart>
        </mc:Choice>
        <mc:Fallback xmlns="">
          <p:pic>
            <p:nvPicPr>
              <p:cNvPr id="29" name="Ink 28">
                <a:extLst>
                  <a:ext uri="{FF2B5EF4-FFF2-40B4-BE49-F238E27FC236}">
                    <a16:creationId xmlns:a16="http://schemas.microsoft.com/office/drawing/2014/main" id="{B0D5449C-7748-4F07-A970-08D1631375F2}"/>
                  </a:ext>
                </a:extLst>
              </p:cNvPr>
              <p:cNvPicPr/>
              <p:nvPr/>
            </p:nvPicPr>
            <p:blipFill>
              <a:blip r:embed="rId8"/>
              <a:stretch>
                <a:fillRect/>
              </a:stretch>
            </p:blipFill>
            <p:spPr>
              <a:xfrm>
                <a:off x="2275006" y="250382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AC8B89B1-F977-4685-AECE-CD35C3219B10}"/>
                  </a:ext>
                </a:extLst>
              </p14:cNvPr>
              <p14:cNvContentPartPr/>
              <p14:nvPr/>
            </p14:nvContentPartPr>
            <p14:xfrm>
              <a:off x="1857406" y="2118623"/>
              <a:ext cx="360" cy="360"/>
            </p14:xfrm>
          </p:contentPart>
        </mc:Choice>
        <mc:Fallback xmlns="">
          <p:pic>
            <p:nvPicPr>
              <p:cNvPr id="30" name="Ink 29">
                <a:extLst>
                  <a:ext uri="{FF2B5EF4-FFF2-40B4-BE49-F238E27FC236}">
                    <a16:creationId xmlns:a16="http://schemas.microsoft.com/office/drawing/2014/main" id="{AC8B89B1-F977-4685-AECE-CD35C3219B10}"/>
                  </a:ext>
                </a:extLst>
              </p:cNvPr>
              <p:cNvPicPr/>
              <p:nvPr/>
            </p:nvPicPr>
            <p:blipFill>
              <a:blip r:embed="rId8"/>
              <a:stretch>
                <a:fillRect/>
              </a:stretch>
            </p:blipFill>
            <p:spPr>
              <a:xfrm>
                <a:off x="1839406" y="208262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1" name="Ink 30">
                <a:extLst>
                  <a:ext uri="{FF2B5EF4-FFF2-40B4-BE49-F238E27FC236}">
                    <a16:creationId xmlns:a16="http://schemas.microsoft.com/office/drawing/2014/main" id="{F9FB799B-2FC4-4087-ADB6-17E61B0FD76D}"/>
                  </a:ext>
                </a:extLst>
              </p14:cNvPr>
              <p14:cNvContentPartPr/>
              <p14:nvPr/>
            </p14:nvContentPartPr>
            <p14:xfrm>
              <a:off x="1465726" y="318537"/>
              <a:ext cx="360" cy="360"/>
            </p14:xfrm>
          </p:contentPart>
        </mc:Choice>
        <mc:Fallback xmlns="">
          <p:pic>
            <p:nvPicPr>
              <p:cNvPr id="31" name="Ink 30">
                <a:extLst>
                  <a:ext uri="{FF2B5EF4-FFF2-40B4-BE49-F238E27FC236}">
                    <a16:creationId xmlns:a16="http://schemas.microsoft.com/office/drawing/2014/main" id="{F9FB799B-2FC4-4087-ADB6-17E61B0FD76D}"/>
                  </a:ext>
                </a:extLst>
              </p:cNvPr>
              <p:cNvPicPr/>
              <p:nvPr/>
            </p:nvPicPr>
            <p:blipFill>
              <a:blip r:embed="rId8"/>
              <a:stretch>
                <a:fillRect/>
              </a:stretch>
            </p:blipFill>
            <p:spPr>
              <a:xfrm>
                <a:off x="1447726" y="28289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Ink 31">
                <a:extLst>
                  <a:ext uri="{FF2B5EF4-FFF2-40B4-BE49-F238E27FC236}">
                    <a16:creationId xmlns:a16="http://schemas.microsoft.com/office/drawing/2014/main" id="{DE876981-DCD5-4B2B-A7D3-F3425F943DA2}"/>
                  </a:ext>
                </a:extLst>
              </p14:cNvPr>
              <p14:cNvContentPartPr/>
              <p14:nvPr/>
            </p14:nvContentPartPr>
            <p14:xfrm>
              <a:off x="1523686" y="-102303"/>
              <a:ext cx="360" cy="360"/>
            </p14:xfrm>
          </p:contentPart>
        </mc:Choice>
        <mc:Fallback xmlns="">
          <p:pic>
            <p:nvPicPr>
              <p:cNvPr id="32" name="Ink 31">
                <a:extLst>
                  <a:ext uri="{FF2B5EF4-FFF2-40B4-BE49-F238E27FC236}">
                    <a16:creationId xmlns:a16="http://schemas.microsoft.com/office/drawing/2014/main" id="{DE876981-DCD5-4B2B-A7D3-F3425F943DA2}"/>
                  </a:ext>
                </a:extLst>
              </p:cNvPr>
              <p:cNvPicPr/>
              <p:nvPr/>
            </p:nvPicPr>
            <p:blipFill>
              <a:blip r:embed="rId8"/>
              <a:stretch>
                <a:fillRect/>
              </a:stretch>
            </p:blipFill>
            <p:spPr>
              <a:xfrm>
                <a:off x="1506046" y="-13794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Ink 32">
                <a:extLst>
                  <a:ext uri="{FF2B5EF4-FFF2-40B4-BE49-F238E27FC236}">
                    <a16:creationId xmlns:a16="http://schemas.microsoft.com/office/drawing/2014/main" id="{B46CE977-CD03-4685-83D4-303E7458EF0D}"/>
                  </a:ext>
                </a:extLst>
              </p14:cNvPr>
              <p14:cNvContentPartPr/>
              <p14:nvPr/>
            </p14:nvContentPartPr>
            <p14:xfrm>
              <a:off x="1799086" y="-29583"/>
              <a:ext cx="360" cy="360"/>
            </p14:xfrm>
          </p:contentPart>
        </mc:Choice>
        <mc:Fallback xmlns="">
          <p:pic>
            <p:nvPicPr>
              <p:cNvPr id="33" name="Ink 32">
                <a:extLst>
                  <a:ext uri="{FF2B5EF4-FFF2-40B4-BE49-F238E27FC236}">
                    <a16:creationId xmlns:a16="http://schemas.microsoft.com/office/drawing/2014/main" id="{B46CE977-CD03-4685-83D4-303E7458EF0D}"/>
                  </a:ext>
                </a:extLst>
              </p:cNvPr>
              <p:cNvPicPr/>
              <p:nvPr/>
            </p:nvPicPr>
            <p:blipFill>
              <a:blip r:embed="rId8"/>
              <a:stretch>
                <a:fillRect/>
              </a:stretch>
            </p:blipFill>
            <p:spPr>
              <a:xfrm>
                <a:off x="1781446" y="-6558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4" name="Ink 33">
                <a:extLst>
                  <a:ext uri="{FF2B5EF4-FFF2-40B4-BE49-F238E27FC236}">
                    <a16:creationId xmlns:a16="http://schemas.microsoft.com/office/drawing/2014/main" id="{F4FF8DAD-D268-436B-9538-F2B82AE9D02D}"/>
                  </a:ext>
                </a:extLst>
              </p14:cNvPr>
              <p14:cNvContentPartPr/>
              <p14:nvPr/>
            </p14:nvContentPartPr>
            <p14:xfrm>
              <a:off x="2655526" y="1567411"/>
              <a:ext cx="360" cy="360"/>
            </p14:xfrm>
          </p:contentPart>
        </mc:Choice>
        <mc:Fallback xmlns="">
          <p:pic>
            <p:nvPicPr>
              <p:cNvPr id="34" name="Ink 33">
                <a:extLst>
                  <a:ext uri="{FF2B5EF4-FFF2-40B4-BE49-F238E27FC236}">
                    <a16:creationId xmlns:a16="http://schemas.microsoft.com/office/drawing/2014/main" id="{F4FF8DAD-D268-436B-9538-F2B82AE9D02D}"/>
                  </a:ext>
                </a:extLst>
              </p:cNvPr>
              <p:cNvPicPr/>
              <p:nvPr/>
            </p:nvPicPr>
            <p:blipFill>
              <a:blip r:embed="rId8"/>
              <a:stretch>
                <a:fillRect/>
              </a:stretch>
            </p:blipFill>
            <p:spPr>
              <a:xfrm>
                <a:off x="2637526" y="1531411"/>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 name="Ink 34">
                <a:extLst>
                  <a:ext uri="{FF2B5EF4-FFF2-40B4-BE49-F238E27FC236}">
                    <a16:creationId xmlns:a16="http://schemas.microsoft.com/office/drawing/2014/main" id="{EB0342D0-E57C-481B-B35A-676E8BEAA96F}"/>
                  </a:ext>
                </a:extLst>
              </p14:cNvPr>
              <p14:cNvContentPartPr/>
              <p14:nvPr/>
            </p14:nvContentPartPr>
            <p14:xfrm>
              <a:off x="710806" y="6124617"/>
              <a:ext cx="360" cy="360"/>
            </p14:xfrm>
          </p:contentPart>
        </mc:Choice>
        <mc:Fallback xmlns="">
          <p:pic>
            <p:nvPicPr>
              <p:cNvPr id="35" name="Ink 34">
                <a:extLst>
                  <a:ext uri="{FF2B5EF4-FFF2-40B4-BE49-F238E27FC236}">
                    <a16:creationId xmlns:a16="http://schemas.microsoft.com/office/drawing/2014/main" id="{EB0342D0-E57C-481B-B35A-676E8BEAA96F}"/>
                  </a:ext>
                </a:extLst>
              </p:cNvPr>
              <p:cNvPicPr/>
              <p:nvPr/>
            </p:nvPicPr>
            <p:blipFill>
              <a:blip r:embed="rId8"/>
              <a:stretch>
                <a:fillRect/>
              </a:stretch>
            </p:blipFill>
            <p:spPr>
              <a:xfrm>
                <a:off x="693166" y="608897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6" name="Ink 35">
                <a:extLst>
                  <a:ext uri="{FF2B5EF4-FFF2-40B4-BE49-F238E27FC236}">
                    <a16:creationId xmlns:a16="http://schemas.microsoft.com/office/drawing/2014/main" id="{F784E5E1-2CD7-4E7A-ABA5-BF077CFA2FE6}"/>
                  </a:ext>
                </a:extLst>
              </p14:cNvPr>
              <p14:cNvContentPartPr/>
              <p14:nvPr/>
            </p14:nvContentPartPr>
            <p14:xfrm>
              <a:off x="1073326" y="5311737"/>
              <a:ext cx="360" cy="360"/>
            </p14:xfrm>
          </p:contentPart>
        </mc:Choice>
        <mc:Fallback xmlns="">
          <p:pic>
            <p:nvPicPr>
              <p:cNvPr id="36" name="Ink 35">
                <a:extLst>
                  <a:ext uri="{FF2B5EF4-FFF2-40B4-BE49-F238E27FC236}">
                    <a16:creationId xmlns:a16="http://schemas.microsoft.com/office/drawing/2014/main" id="{F784E5E1-2CD7-4E7A-ABA5-BF077CFA2FE6}"/>
                  </a:ext>
                </a:extLst>
              </p:cNvPr>
              <p:cNvPicPr/>
              <p:nvPr/>
            </p:nvPicPr>
            <p:blipFill>
              <a:blip r:embed="rId8"/>
              <a:stretch>
                <a:fillRect/>
              </a:stretch>
            </p:blipFill>
            <p:spPr>
              <a:xfrm>
                <a:off x="1055686" y="527573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Ink 36">
                <a:extLst>
                  <a:ext uri="{FF2B5EF4-FFF2-40B4-BE49-F238E27FC236}">
                    <a16:creationId xmlns:a16="http://schemas.microsoft.com/office/drawing/2014/main" id="{1E38C79B-1FB0-4271-810A-711CD6DA84CF}"/>
                  </a:ext>
                </a:extLst>
              </p14:cNvPr>
              <p14:cNvContentPartPr/>
              <p14:nvPr/>
            </p14:nvContentPartPr>
            <p14:xfrm>
              <a:off x="1625206" y="5007177"/>
              <a:ext cx="360" cy="360"/>
            </p14:xfrm>
          </p:contentPart>
        </mc:Choice>
        <mc:Fallback xmlns="">
          <p:pic>
            <p:nvPicPr>
              <p:cNvPr id="37" name="Ink 36">
                <a:extLst>
                  <a:ext uri="{FF2B5EF4-FFF2-40B4-BE49-F238E27FC236}">
                    <a16:creationId xmlns:a16="http://schemas.microsoft.com/office/drawing/2014/main" id="{1E38C79B-1FB0-4271-810A-711CD6DA84CF}"/>
                  </a:ext>
                </a:extLst>
              </p:cNvPr>
              <p:cNvPicPr/>
              <p:nvPr/>
            </p:nvPicPr>
            <p:blipFill>
              <a:blip r:embed="rId8"/>
              <a:stretch>
                <a:fillRect/>
              </a:stretch>
            </p:blipFill>
            <p:spPr>
              <a:xfrm>
                <a:off x="1607566" y="497153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 name="Ink 37">
                <a:extLst>
                  <a:ext uri="{FF2B5EF4-FFF2-40B4-BE49-F238E27FC236}">
                    <a16:creationId xmlns:a16="http://schemas.microsoft.com/office/drawing/2014/main" id="{7BF975C5-E5A2-47B7-82D7-CEC948B76F2E}"/>
                  </a:ext>
                </a:extLst>
              </p14:cNvPr>
              <p14:cNvContentPartPr/>
              <p14:nvPr/>
            </p14:nvContentPartPr>
            <p14:xfrm>
              <a:off x="1625206" y="5007177"/>
              <a:ext cx="360" cy="360"/>
            </p14:xfrm>
          </p:contentPart>
        </mc:Choice>
        <mc:Fallback xmlns="">
          <p:pic>
            <p:nvPicPr>
              <p:cNvPr id="38" name="Ink 37">
                <a:extLst>
                  <a:ext uri="{FF2B5EF4-FFF2-40B4-BE49-F238E27FC236}">
                    <a16:creationId xmlns:a16="http://schemas.microsoft.com/office/drawing/2014/main" id="{7BF975C5-E5A2-47B7-82D7-CEC948B76F2E}"/>
                  </a:ext>
                </a:extLst>
              </p:cNvPr>
              <p:cNvPicPr/>
              <p:nvPr/>
            </p:nvPicPr>
            <p:blipFill>
              <a:blip r:embed="rId8"/>
              <a:stretch>
                <a:fillRect/>
              </a:stretch>
            </p:blipFill>
            <p:spPr>
              <a:xfrm>
                <a:off x="1607566" y="4971537"/>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9" name="Ink 38">
                <a:extLst>
                  <a:ext uri="{FF2B5EF4-FFF2-40B4-BE49-F238E27FC236}">
                    <a16:creationId xmlns:a16="http://schemas.microsoft.com/office/drawing/2014/main" id="{557F7F17-634F-47E3-AB10-82BBCAC5CAA8}"/>
                  </a:ext>
                </a:extLst>
              </p14:cNvPr>
              <p14:cNvContentPartPr/>
              <p14:nvPr/>
            </p14:nvContentPartPr>
            <p14:xfrm>
              <a:off x="1625206" y="5007177"/>
              <a:ext cx="360" cy="360"/>
            </p14:xfrm>
          </p:contentPart>
        </mc:Choice>
        <mc:Fallback xmlns="">
          <p:pic>
            <p:nvPicPr>
              <p:cNvPr id="39" name="Ink 38">
                <a:extLst>
                  <a:ext uri="{FF2B5EF4-FFF2-40B4-BE49-F238E27FC236}">
                    <a16:creationId xmlns:a16="http://schemas.microsoft.com/office/drawing/2014/main" id="{557F7F17-634F-47E3-AB10-82BBCAC5CAA8}"/>
                  </a:ext>
                </a:extLst>
              </p:cNvPr>
              <p:cNvPicPr/>
              <p:nvPr/>
            </p:nvPicPr>
            <p:blipFill>
              <a:blip r:embed="rId8"/>
              <a:stretch>
                <a:fillRect/>
              </a:stretch>
            </p:blipFill>
            <p:spPr>
              <a:xfrm>
                <a:off x="1607566" y="4971537"/>
                <a:ext cx="36000" cy="72000"/>
              </a:xfrm>
              <a:prstGeom prst="rect">
                <a:avLst/>
              </a:prstGeom>
            </p:spPr>
          </p:pic>
        </mc:Fallback>
      </mc:AlternateContent>
      <p:sp>
        <p:nvSpPr>
          <p:cNvPr id="41" name="Arrow: Down 40">
            <a:extLst>
              <a:ext uri="{FF2B5EF4-FFF2-40B4-BE49-F238E27FC236}">
                <a16:creationId xmlns:a16="http://schemas.microsoft.com/office/drawing/2014/main" id="{FE2B8BE5-7736-4E8A-94F9-768D572556FA}"/>
              </a:ext>
            </a:extLst>
          </p:cNvPr>
          <p:cNvSpPr/>
          <p:nvPr/>
        </p:nvSpPr>
        <p:spPr>
          <a:xfrm>
            <a:off x="6109006" y="760171"/>
            <a:ext cx="182880" cy="36576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2" name="Arrow: Up 41">
            <a:extLst>
              <a:ext uri="{FF2B5EF4-FFF2-40B4-BE49-F238E27FC236}">
                <a16:creationId xmlns:a16="http://schemas.microsoft.com/office/drawing/2014/main" id="{CDD54A1E-CCD9-4B21-8285-8A3803C39507}"/>
              </a:ext>
            </a:extLst>
          </p:cNvPr>
          <p:cNvSpPr/>
          <p:nvPr/>
        </p:nvSpPr>
        <p:spPr>
          <a:xfrm>
            <a:off x="11074889" y="863131"/>
            <a:ext cx="182880" cy="457200"/>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D3F122B0-7C60-453E-86E7-6197711FA196}"/>
              </a:ext>
            </a:extLst>
          </p:cNvPr>
          <p:cNvSpPr/>
          <p:nvPr/>
        </p:nvSpPr>
        <p:spPr>
          <a:xfrm>
            <a:off x="9901991" y="5432053"/>
            <a:ext cx="274320" cy="18288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607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CB677-F118-4A08-90C5-921274ABD000}"/>
              </a:ext>
            </a:extLst>
          </p:cNvPr>
          <p:cNvSpPr>
            <a:spLocks noGrp="1"/>
          </p:cNvSpPr>
          <p:nvPr>
            <p:ph type="title"/>
          </p:nvPr>
        </p:nvSpPr>
        <p:spPr>
          <a:xfrm>
            <a:off x="1097280" y="2"/>
            <a:ext cx="10522634" cy="1322362"/>
          </a:xfrm>
        </p:spPr>
        <p:txBody>
          <a:bodyPr>
            <a:normAutofit/>
          </a:bodyPr>
          <a:lstStyle/>
          <a:p>
            <a:pPr algn="ctr"/>
            <a:r>
              <a:rPr lang="en-US" sz="4000" dirty="0"/>
              <a:t>FRAUDULENT EXISTING SITE PLAN SUBMITTED BY APPLICANT</a:t>
            </a:r>
          </a:p>
        </p:txBody>
      </p:sp>
      <p:graphicFrame>
        <p:nvGraphicFramePr>
          <p:cNvPr id="3" name="Object 2">
            <a:extLst>
              <a:ext uri="{FF2B5EF4-FFF2-40B4-BE49-F238E27FC236}">
                <a16:creationId xmlns:a16="http://schemas.microsoft.com/office/drawing/2014/main" id="{D6D8D3A9-B1FD-42D6-A34D-C4CB5BCC1845}"/>
              </a:ext>
            </a:extLst>
          </p:cNvPr>
          <p:cNvGraphicFramePr>
            <a:graphicFrameLocks noChangeAspect="1"/>
          </p:cNvGraphicFramePr>
          <p:nvPr>
            <p:extLst>
              <p:ext uri="{D42A27DB-BD31-4B8C-83A1-F6EECF244321}">
                <p14:modId xmlns:p14="http://schemas.microsoft.com/office/powerpoint/2010/main" val="4272590376"/>
              </p:ext>
            </p:extLst>
          </p:nvPr>
        </p:nvGraphicFramePr>
        <p:xfrm>
          <a:off x="1786846" y="1209648"/>
          <a:ext cx="9017142" cy="6010840"/>
        </p:xfrm>
        <a:graphic>
          <a:graphicData uri="http://schemas.openxmlformats.org/presentationml/2006/ole">
            <mc:AlternateContent xmlns:mc="http://schemas.openxmlformats.org/markup-compatibility/2006">
              <mc:Choice xmlns:v="urn:schemas-microsoft-com:vml" Requires="v">
                <p:oleObj spid="_x0000_s4112" name="Acrobat Document" r:id="rId3" imgW="24688768" imgH="16459200" progId="Acrobat.Document.DC">
                  <p:embed/>
                </p:oleObj>
              </mc:Choice>
              <mc:Fallback>
                <p:oleObj name="Acrobat Document" r:id="rId3" imgW="24688768" imgH="16459200" progId="Acrobat.Document.DC">
                  <p:embed/>
                  <p:pic>
                    <p:nvPicPr>
                      <p:cNvPr id="0" name=""/>
                      <p:cNvPicPr/>
                      <p:nvPr/>
                    </p:nvPicPr>
                    <p:blipFill>
                      <a:blip r:embed="rId4"/>
                      <a:stretch>
                        <a:fillRect/>
                      </a:stretch>
                    </p:blipFill>
                    <p:spPr>
                      <a:xfrm>
                        <a:off x="1786846" y="1209648"/>
                        <a:ext cx="9017142" cy="6010840"/>
                      </a:xfrm>
                      <a:prstGeom prst="rect">
                        <a:avLst/>
                      </a:prstGeom>
                    </p:spPr>
                  </p:pic>
                </p:oleObj>
              </mc:Fallback>
            </mc:AlternateContent>
          </a:graphicData>
        </a:graphic>
      </p:graphicFrame>
    </p:spTree>
    <p:extLst>
      <p:ext uri="{BB962C8B-B14F-4D97-AF65-F5344CB8AC3E}">
        <p14:creationId xmlns:p14="http://schemas.microsoft.com/office/powerpoint/2010/main" val="31435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9448-ACBA-4E34-B3E4-5E874A80128C}"/>
              </a:ext>
            </a:extLst>
          </p:cNvPr>
          <p:cNvSpPr>
            <a:spLocks noGrp="1"/>
          </p:cNvSpPr>
          <p:nvPr>
            <p:ph type="title"/>
          </p:nvPr>
        </p:nvSpPr>
        <p:spPr>
          <a:xfrm>
            <a:off x="0" y="1753252"/>
            <a:ext cx="3672253" cy="5271869"/>
          </a:xfrm>
        </p:spPr>
        <p:txBody>
          <a:bodyPr>
            <a:normAutofit fontScale="90000"/>
          </a:bodyPr>
          <a:lstStyle/>
          <a:p>
            <a:r>
              <a:rPr lang="en-US" dirty="0"/>
              <a:t>-Note the slanted rear parking that is inconsistent with 1997 existing (green circle)</a:t>
            </a:r>
            <a:br>
              <a:rPr lang="en-US" dirty="0"/>
            </a:br>
            <a:r>
              <a:rPr lang="en-US" dirty="0"/>
              <a:t>-Note the traffic “S” pattern (yellow line) with traffic entering on the left and curving around exiting across the rear of the property creating a one-way traffic pattern to Lot 5</a:t>
            </a:r>
            <a:br>
              <a:rPr lang="en-US" dirty="0"/>
            </a:br>
            <a:r>
              <a:rPr lang="en-US" sz="3100" dirty="0"/>
              <a:t>(Lot 5 Owner and Lot 2 Owner are not the same)</a:t>
            </a:r>
          </a:p>
        </p:txBody>
      </p:sp>
      <p:graphicFrame>
        <p:nvGraphicFramePr>
          <p:cNvPr id="5" name="Content Placeholder 4">
            <a:extLst>
              <a:ext uri="{FF2B5EF4-FFF2-40B4-BE49-F238E27FC236}">
                <a16:creationId xmlns:a16="http://schemas.microsoft.com/office/drawing/2014/main" id="{48868366-1A3A-471E-9D14-CD441BFA77E1}"/>
              </a:ext>
            </a:extLst>
          </p:cNvPr>
          <p:cNvGraphicFramePr>
            <a:graphicFrameLocks noGrp="1" noChangeAspect="1"/>
          </p:cNvGraphicFramePr>
          <p:nvPr>
            <p:ph idx="1"/>
            <p:extLst>
              <p:ext uri="{D42A27DB-BD31-4B8C-83A1-F6EECF244321}">
                <p14:modId xmlns:p14="http://schemas.microsoft.com/office/powerpoint/2010/main" val="1160819069"/>
              </p:ext>
            </p:extLst>
          </p:nvPr>
        </p:nvGraphicFramePr>
        <p:xfrm>
          <a:off x="3672253" y="495300"/>
          <a:ext cx="8801100" cy="5867400"/>
        </p:xfrm>
        <a:graphic>
          <a:graphicData uri="http://schemas.openxmlformats.org/presentationml/2006/ole">
            <mc:AlternateContent xmlns:mc="http://schemas.openxmlformats.org/markup-compatibility/2006">
              <mc:Choice xmlns:v="urn:schemas-microsoft-com:vml" Requires="v">
                <p:oleObj spid="_x0000_s6160" name="Acrobat Document" r:id="rId3" imgW="24688768" imgH="16459200" progId="Acrobat.Document.DC">
                  <p:embed/>
                </p:oleObj>
              </mc:Choice>
              <mc:Fallback>
                <p:oleObj name="Acrobat Document" r:id="rId3" imgW="24688768" imgH="16459200" progId="Acrobat.Document.DC">
                  <p:embed/>
                  <p:pic>
                    <p:nvPicPr>
                      <p:cNvPr id="0" name=""/>
                      <p:cNvPicPr/>
                      <p:nvPr/>
                    </p:nvPicPr>
                    <p:blipFill>
                      <a:blip r:embed="rId4"/>
                      <a:stretch>
                        <a:fillRect/>
                      </a:stretch>
                    </p:blipFill>
                    <p:spPr>
                      <a:xfrm>
                        <a:off x="3672253" y="495300"/>
                        <a:ext cx="8801100" cy="5867400"/>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837E5514-7594-4A1F-9BE0-496951D011E0}"/>
                  </a:ext>
                </a:extLst>
              </p14:cNvPr>
              <p14:cNvContentPartPr/>
              <p14:nvPr/>
            </p14:nvContentPartPr>
            <p14:xfrm>
              <a:off x="3962714" y="1476526"/>
              <a:ext cx="6112080" cy="3660120"/>
            </p14:xfrm>
          </p:contentPart>
        </mc:Choice>
        <mc:Fallback xmlns="">
          <p:pic>
            <p:nvPicPr>
              <p:cNvPr id="34" name="Ink 33">
                <a:extLst>
                  <a:ext uri="{FF2B5EF4-FFF2-40B4-BE49-F238E27FC236}">
                    <a16:creationId xmlns:a16="http://schemas.microsoft.com/office/drawing/2014/main" id="{837E5514-7594-4A1F-9BE0-496951D011E0}"/>
                  </a:ext>
                </a:extLst>
              </p:cNvPr>
              <p:cNvPicPr/>
              <p:nvPr/>
            </p:nvPicPr>
            <p:blipFill>
              <a:blip r:embed="rId6"/>
              <a:stretch>
                <a:fillRect/>
              </a:stretch>
            </p:blipFill>
            <p:spPr>
              <a:xfrm>
                <a:off x="3945074" y="1440886"/>
                <a:ext cx="6147720" cy="3731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AADAF291-665E-462E-8C66-AA572D34B7B2}"/>
                  </a:ext>
                </a:extLst>
              </p14:cNvPr>
              <p14:cNvContentPartPr/>
              <p14:nvPr/>
            </p14:nvContentPartPr>
            <p14:xfrm>
              <a:off x="3980714" y="4913446"/>
              <a:ext cx="285480" cy="108360"/>
            </p14:xfrm>
          </p:contentPart>
        </mc:Choice>
        <mc:Fallback xmlns="">
          <p:pic>
            <p:nvPicPr>
              <p:cNvPr id="35" name="Ink 34">
                <a:extLst>
                  <a:ext uri="{FF2B5EF4-FFF2-40B4-BE49-F238E27FC236}">
                    <a16:creationId xmlns:a16="http://schemas.microsoft.com/office/drawing/2014/main" id="{AADAF291-665E-462E-8C66-AA572D34B7B2}"/>
                  </a:ext>
                </a:extLst>
              </p:cNvPr>
              <p:cNvPicPr/>
              <p:nvPr/>
            </p:nvPicPr>
            <p:blipFill>
              <a:blip r:embed="rId8"/>
              <a:stretch>
                <a:fillRect/>
              </a:stretch>
            </p:blipFill>
            <p:spPr>
              <a:xfrm>
                <a:off x="3963074" y="4877806"/>
                <a:ext cx="32112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6" name="Ink 35">
                <a:extLst>
                  <a:ext uri="{FF2B5EF4-FFF2-40B4-BE49-F238E27FC236}">
                    <a16:creationId xmlns:a16="http://schemas.microsoft.com/office/drawing/2014/main" id="{778C59B1-F8C7-4B67-A60D-BA97464E7D63}"/>
                  </a:ext>
                </a:extLst>
              </p14:cNvPr>
              <p14:cNvContentPartPr/>
              <p14:nvPr/>
            </p14:nvContentPartPr>
            <p14:xfrm>
              <a:off x="3980714" y="5092006"/>
              <a:ext cx="346320" cy="159120"/>
            </p14:xfrm>
          </p:contentPart>
        </mc:Choice>
        <mc:Fallback xmlns="">
          <p:pic>
            <p:nvPicPr>
              <p:cNvPr id="36" name="Ink 35">
                <a:extLst>
                  <a:ext uri="{FF2B5EF4-FFF2-40B4-BE49-F238E27FC236}">
                    <a16:creationId xmlns:a16="http://schemas.microsoft.com/office/drawing/2014/main" id="{778C59B1-F8C7-4B67-A60D-BA97464E7D63}"/>
                  </a:ext>
                </a:extLst>
              </p:cNvPr>
              <p:cNvPicPr/>
              <p:nvPr/>
            </p:nvPicPr>
            <p:blipFill>
              <a:blip r:embed="rId10"/>
              <a:stretch>
                <a:fillRect/>
              </a:stretch>
            </p:blipFill>
            <p:spPr>
              <a:xfrm>
                <a:off x="3963074" y="5056366"/>
                <a:ext cx="3819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 name="Ink 36">
                <a:extLst>
                  <a:ext uri="{FF2B5EF4-FFF2-40B4-BE49-F238E27FC236}">
                    <a16:creationId xmlns:a16="http://schemas.microsoft.com/office/drawing/2014/main" id="{68B90C41-B2F8-4690-AA09-E538B9CA2E11}"/>
                  </a:ext>
                </a:extLst>
              </p14:cNvPr>
              <p14:cNvContentPartPr/>
              <p14:nvPr/>
            </p14:nvContentPartPr>
            <p14:xfrm>
              <a:off x="3556994" y="3951886"/>
              <a:ext cx="5688000" cy="2520000"/>
            </p14:xfrm>
          </p:contentPart>
        </mc:Choice>
        <mc:Fallback xmlns="">
          <p:pic>
            <p:nvPicPr>
              <p:cNvPr id="37" name="Ink 36">
                <a:extLst>
                  <a:ext uri="{FF2B5EF4-FFF2-40B4-BE49-F238E27FC236}">
                    <a16:creationId xmlns:a16="http://schemas.microsoft.com/office/drawing/2014/main" id="{68B90C41-B2F8-4690-AA09-E538B9CA2E11}"/>
                  </a:ext>
                </a:extLst>
              </p:cNvPr>
              <p:cNvPicPr/>
              <p:nvPr/>
            </p:nvPicPr>
            <p:blipFill>
              <a:blip r:embed="rId12"/>
              <a:stretch>
                <a:fillRect/>
              </a:stretch>
            </p:blipFill>
            <p:spPr>
              <a:xfrm>
                <a:off x="3539354" y="3916246"/>
                <a:ext cx="5723640" cy="2591640"/>
              </a:xfrm>
              <a:prstGeom prst="rect">
                <a:avLst/>
              </a:prstGeom>
            </p:spPr>
          </p:pic>
        </mc:Fallback>
      </mc:AlternateContent>
    </p:spTree>
    <p:extLst>
      <p:ext uri="{BB962C8B-B14F-4D97-AF65-F5344CB8AC3E}">
        <p14:creationId xmlns:p14="http://schemas.microsoft.com/office/powerpoint/2010/main" val="503706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1EFC-A141-4873-8472-61680D9FE418}"/>
              </a:ext>
            </a:extLst>
          </p:cNvPr>
          <p:cNvSpPr>
            <a:spLocks noGrp="1"/>
          </p:cNvSpPr>
          <p:nvPr>
            <p:ph type="title"/>
          </p:nvPr>
        </p:nvSpPr>
        <p:spPr>
          <a:xfrm>
            <a:off x="1097280" y="286604"/>
            <a:ext cx="10058400" cy="768474"/>
          </a:xfrm>
        </p:spPr>
        <p:txBody>
          <a:bodyPr/>
          <a:lstStyle/>
          <a:p>
            <a:pPr algn="ctr"/>
            <a:r>
              <a:rPr lang="en-US" dirty="0"/>
              <a:t>PA 20-0053 (Approved)</a:t>
            </a:r>
          </a:p>
        </p:txBody>
      </p:sp>
      <p:graphicFrame>
        <p:nvGraphicFramePr>
          <p:cNvPr id="6" name="Content Placeholder 5">
            <a:extLst>
              <a:ext uri="{FF2B5EF4-FFF2-40B4-BE49-F238E27FC236}">
                <a16:creationId xmlns:a16="http://schemas.microsoft.com/office/drawing/2014/main" id="{FCBE81E4-2868-4BC1-B8B8-619F950ADA2F}"/>
              </a:ext>
            </a:extLst>
          </p:cNvPr>
          <p:cNvGraphicFramePr>
            <a:graphicFrameLocks noGrp="1" noChangeAspect="1"/>
          </p:cNvGraphicFramePr>
          <p:nvPr>
            <p:ph sz="half" idx="1"/>
            <p:extLst>
              <p:ext uri="{D42A27DB-BD31-4B8C-83A1-F6EECF244321}">
                <p14:modId xmlns:p14="http://schemas.microsoft.com/office/powerpoint/2010/main" val="1903946677"/>
              </p:ext>
            </p:extLst>
          </p:nvPr>
        </p:nvGraphicFramePr>
        <p:xfrm>
          <a:off x="1923927" y="984954"/>
          <a:ext cx="8617380" cy="5744921"/>
        </p:xfrm>
        <a:graphic>
          <a:graphicData uri="http://schemas.openxmlformats.org/presentationml/2006/ole">
            <mc:AlternateContent xmlns:mc="http://schemas.openxmlformats.org/markup-compatibility/2006">
              <mc:Choice xmlns:v="urn:schemas-microsoft-com:vml" Requires="v">
                <p:oleObj spid="_x0000_s8205" name="Acrobat Document" r:id="rId3" imgW="24688768" imgH="16459200" progId="Acrobat.Document.DC">
                  <p:embed/>
                </p:oleObj>
              </mc:Choice>
              <mc:Fallback>
                <p:oleObj name="Acrobat Document" r:id="rId3" imgW="24688768" imgH="16459200" progId="Acrobat.Document.DC">
                  <p:embed/>
                  <p:pic>
                    <p:nvPicPr>
                      <p:cNvPr id="0" name=""/>
                      <p:cNvPicPr/>
                      <p:nvPr/>
                    </p:nvPicPr>
                    <p:blipFill>
                      <a:blip r:embed="rId4"/>
                      <a:stretch>
                        <a:fillRect/>
                      </a:stretch>
                    </p:blipFill>
                    <p:spPr>
                      <a:xfrm>
                        <a:off x="1923927" y="984954"/>
                        <a:ext cx="8617380" cy="5744921"/>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041F1970-D46C-4EF3-8ADE-00AFABE0C98E}"/>
              </a:ext>
            </a:extLst>
          </p:cNvPr>
          <p:cNvSpPr>
            <a:spLocks noGrp="1"/>
          </p:cNvSpPr>
          <p:nvPr>
            <p:ph sz="half" idx="2"/>
          </p:nvPr>
        </p:nvSpPr>
        <p:spPr>
          <a:xfrm flipH="1">
            <a:off x="11155679" y="1845735"/>
            <a:ext cx="45719" cy="4023360"/>
          </a:xfrm>
        </p:spPr>
        <p:txBody>
          <a:bodyPr/>
          <a:lstStyle/>
          <a:p>
            <a:endParaRPr lang="en-US" dirty="0"/>
          </a:p>
        </p:txBody>
      </p:sp>
    </p:spTree>
    <p:extLst>
      <p:ext uri="{BB962C8B-B14F-4D97-AF65-F5344CB8AC3E}">
        <p14:creationId xmlns:p14="http://schemas.microsoft.com/office/powerpoint/2010/main" val="2455680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5D700-4C01-4AA5-8661-436C2930E9D3}"/>
              </a:ext>
            </a:extLst>
          </p:cNvPr>
          <p:cNvSpPr>
            <a:spLocks noGrp="1"/>
          </p:cNvSpPr>
          <p:nvPr>
            <p:ph type="title"/>
          </p:nvPr>
        </p:nvSpPr>
        <p:spPr>
          <a:xfrm>
            <a:off x="1097280" y="286603"/>
            <a:ext cx="10058400" cy="610863"/>
          </a:xfrm>
        </p:spPr>
        <p:txBody>
          <a:bodyPr>
            <a:normAutofit fontScale="90000"/>
          </a:bodyPr>
          <a:lstStyle/>
          <a:p>
            <a:pPr algn="ctr"/>
            <a:r>
              <a:rPr lang="en-US" dirty="0"/>
              <a:t>PA 20-0053 versus PA21-0116</a:t>
            </a:r>
          </a:p>
        </p:txBody>
      </p:sp>
      <p:sp>
        <p:nvSpPr>
          <p:cNvPr id="3" name="Text Placeholder 2">
            <a:extLst>
              <a:ext uri="{FF2B5EF4-FFF2-40B4-BE49-F238E27FC236}">
                <a16:creationId xmlns:a16="http://schemas.microsoft.com/office/drawing/2014/main" id="{BDC34C05-F5D7-4A04-9515-8285FABFF2F1}"/>
              </a:ext>
            </a:extLst>
          </p:cNvPr>
          <p:cNvSpPr>
            <a:spLocks noGrp="1"/>
          </p:cNvSpPr>
          <p:nvPr>
            <p:ph type="body" idx="1"/>
          </p:nvPr>
        </p:nvSpPr>
        <p:spPr>
          <a:xfrm>
            <a:off x="856649" y="1003618"/>
            <a:ext cx="4937760" cy="736282"/>
          </a:xfrm>
        </p:spPr>
        <p:txBody>
          <a:bodyPr>
            <a:normAutofit/>
          </a:bodyPr>
          <a:lstStyle/>
          <a:p>
            <a:r>
              <a:rPr lang="en-US" sz="4000" dirty="0"/>
              <a:t>PA20-0053</a:t>
            </a:r>
          </a:p>
        </p:txBody>
      </p:sp>
      <p:sp>
        <p:nvSpPr>
          <p:cNvPr id="4" name="Content Placeholder 3">
            <a:extLst>
              <a:ext uri="{FF2B5EF4-FFF2-40B4-BE49-F238E27FC236}">
                <a16:creationId xmlns:a16="http://schemas.microsoft.com/office/drawing/2014/main" id="{5B24E9A9-25F8-47D9-B251-56F0C081B392}"/>
              </a:ext>
            </a:extLst>
          </p:cNvPr>
          <p:cNvSpPr>
            <a:spLocks noGrp="1"/>
          </p:cNvSpPr>
          <p:nvPr>
            <p:ph sz="half" idx="2"/>
          </p:nvPr>
        </p:nvSpPr>
        <p:spPr>
          <a:xfrm>
            <a:off x="184484" y="1739900"/>
            <a:ext cx="5059682" cy="3663721"/>
          </a:xfrm>
        </p:spPr>
        <p:txBody>
          <a:bodyPr>
            <a:noAutofit/>
          </a:bodyPr>
          <a:lstStyle/>
          <a:p>
            <a:r>
              <a:rPr lang="en-US" sz="2400" dirty="0"/>
              <a:t>-Creates a drive thru use without a CUP</a:t>
            </a:r>
          </a:p>
          <a:p>
            <a:r>
              <a:rPr lang="en-US" sz="2400" dirty="0"/>
              <a:t>-Adds Parking Lot on side of building which affects the safety of the Ingress and Egress on Antonio entrance.</a:t>
            </a:r>
          </a:p>
          <a:p>
            <a:r>
              <a:rPr lang="en-US" sz="2400" dirty="0"/>
              <a:t>-Pushes out the retail building and adds parking in front of the retail building backing directly into the main drive aisle which affects the safety of the customers and burdens access to the balance of the shopping center.</a:t>
            </a:r>
          </a:p>
          <a:p>
            <a:r>
              <a:rPr lang="en-US" sz="2400" dirty="0"/>
              <a:t>-No notice, or right to object to this Change Plan by other Lot owners in this master planned commercial center.</a:t>
            </a:r>
          </a:p>
          <a:p>
            <a:endParaRPr lang="en-US" dirty="0"/>
          </a:p>
        </p:txBody>
      </p:sp>
      <p:sp>
        <p:nvSpPr>
          <p:cNvPr id="5" name="Text Placeholder 4">
            <a:extLst>
              <a:ext uri="{FF2B5EF4-FFF2-40B4-BE49-F238E27FC236}">
                <a16:creationId xmlns:a16="http://schemas.microsoft.com/office/drawing/2014/main" id="{76E4D0EE-A090-4959-8FB6-2D4B0F29DD66}"/>
              </a:ext>
            </a:extLst>
          </p:cNvPr>
          <p:cNvSpPr>
            <a:spLocks noGrp="1"/>
          </p:cNvSpPr>
          <p:nvPr>
            <p:ph type="body" sz="quarter" idx="3"/>
          </p:nvPr>
        </p:nvSpPr>
        <p:spPr>
          <a:xfrm>
            <a:off x="6183927" y="1003618"/>
            <a:ext cx="4937760" cy="736282"/>
          </a:xfrm>
        </p:spPr>
        <p:txBody>
          <a:bodyPr>
            <a:normAutofit/>
          </a:bodyPr>
          <a:lstStyle/>
          <a:p>
            <a:r>
              <a:rPr lang="en-US" sz="4000" dirty="0"/>
              <a:t>PA21-0116</a:t>
            </a:r>
          </a:p>
        </p:txBody>
      </p:sp>
      <p:sp>
        <p:nvSpPr>
          <p:cNvPr id="6" name="Content Placeholder 5">
            <a:extLst>
              <a:ext uri="{FF2B5EF4-FFF2-40B4-BE49-F238E27FC236}">
                <a16:creationId xmlns:a16="http://schemas.microsoft.com/office/drawing/2014/main" id="{480F2F5C-F95D-4AA8-85F2-8757195D0730}"/>
              </a:ext>
            </a:extLst>
          </p:cNvPr>
          <p:cNvSpPr>
            <a:spLocks noGrp="1"/>
          </p:cNvSpPr>
          <p:nvPr>
            <p:ph sz="quarter" idx="4"/>
          </p:nvPr>
        </p:nvSpPr>
        <p:spPr>
          <a:xfrm>
            <a:off x="5794409" y="1739900"/>
            <a:ext cx="6213107" cy="4612774"/>
          </a:xfrm>
        </p:spPr>
        <p:txBody>
          <a:bodyPr>
            <a:normAutofit fontScale="47500" lnSpcReduction="20000"/>
          </a:bodyPr>
          <a:lstStyle/>
          <a:p>
            <a:r>
              <a:rPr lang="en-US" sz="5100" dirty="0"/>
              <a:t>-Adds a second drive thru of a different use, again without a CUP</a:t>
            </a:r>
          </a:p>
          <a:p>
            <a:r>
              <a:rPr lang="en-US" sz="5100" dirty="0"/>
              <a:t>-No traffic study of the shopping center Antonio ingress/egress and drive aisles.</a:t>
            </a:r>
          </a:p>
          <a:p>
            <a:r>
              <a:rPr lang="en-US" sz="5100" dirty="0"/>
              <a:t>-Cuts the existing building in half to create drive-thru</a:t>
            </a:r>
          </a:p>
          <a:p>
            <a:r>
              <a:rPr lang="en-US" sz="5100" dirty="0"/>
              <a:t>-Second drive through affects safety with additional cars queuing to enter the drive thru and exit of the drive thru</a:t>
            </a:r>
          </a:p>
          <a:p>
            <a:r>
              <a:rPr lang="en-US" sz="5100" dirty="0"/>
              <a:t>-Three local schools where children walk or bike to patronize center are in jeopardy with this design.</a:t>
            </a:r>
          </a:p>
          <a:p>
            <a:r>
              <a:rPr lang="en-US" sz="5100" dirty="0"/>
              <a:t>-No notice given to other Lot owners of this master planned commercial center.</a:t>
            </a:r>
          </a:p>
          <a:p>
            <a:endParaRPr lang="en-US" dirty="0"/>
          </a:p>
        </p:txBody>
      </p:sp>
    </p:spTree>
    <p:extLst>
      <p:ext uri="{BB962C8B-B14F-4D97-AF65-F5344CB8AC3E}">
        <p14:creationId xmlns:p14="http://schemas.microsoft.com/office/powerpoint/2010/main" val="1941756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E601-392F-475F-8897-5A6AB25406CD}"/>
              </a:ext>
            </a:extLst>
          </p:cNvPr>
          <p:cNvSpPr>
            <a:spLocks noGrp="1"/>
          </p:cNvSpPr>
          <p:nvPr>
            <p:ph type="title"/>
          </p:nvPr>
        </p:nvSpPr>
        <p:spPr>
          <a:xfrm>
            <a:off x="1097280" y="1"/>
            <a:ext cx="10058400" cy="1195753"/>
          </a:xfrm>
        </p:spPr>
        <p:txBody>
          <a:bodyPr>
            <a:normAutofit/>
          </a:bodyPr>
          <a:lstStyle/>
          <a:p>
            <a:r>
              <a:rPr lang="en-US" sz="4000" dirty="0"/>
              <a:t>PA21-0116 </a:t>
            </a:r>
          </a:p>
        </p:txBody>
      </p:sp>
      <p:graphicFrame>
        <p:nvGraphicFramePr>
          <p:cNvPr id="7" name="Content Placeholder 6">
            <a:extLst>
              <a:ext uri="{FF2B5EF4-FFF2-40B4-BE49-F238E27FC236}">
                <a16:creationId xmlns:a16="http://schemas.microsoft.com/office/drawing/2014/main" id="{3EF747BA-3A68-4219-96EA-08CF08D19AB5}"/>
              </a:ext>
            </a:extLst>
          </p:cNvPr>
          <p:cNvGraphicFramePr>
            <a:graphicFrameLocks noGrp="1" noChangeAspect="1"/>
          </p:cNvGraphicFramePr>
          <p:nvPr>
            <p:ph idx="1"/>
            <p:extLst>
              <p:ext uri="{D42A27DB-BD31-4B8C-83A1-F6EECF244321}">
                <p14:modId xmlns:p14="http://schemas.microsoft.com/office/powerpoint/2010/main" val="39429974"/>
              </p:ext>
            </p:extLst>
          </p:nvPr>
        </p:nvGraphicFramePr>
        <p:xfrm>
          <a:off x="3324938" y="465198"/>
          <a:ext cx="9589204" cy="6392802"/>
        </p:xfrm>
        <a:graphic>
          <a:graphicData uri="http://schemas.openxmlformats.org/presentationml/2006/ole">
            <mc:AlternateContent xmlns:mc="http://schemas.openxmlformats.org/markup-compatibility/2006">
              <mc:Choice xmlns:v="urn:schemas-microsoft-com:vml" Requires="v">
                <p:oleObj spid="_x0000_s9229" name="Acrobat Document" r:id="rId3" imgW="24688768" imgH="16459200" progId="Acrobat.Document.DC">
                  <p:embed/>
                </p:oleObj>
              </mc:Choice>
              <mc:Fallback>
                <p:oleObj name="Acrobat Document" r:id="rId3" imgW="24688768" imgH="16459200" progId="Acrobat.Document.DC">
                  <p:embed/>
                  <p:pic>
                    <p:nvPicPr>
                      <p:cNvPr id="0" name=""/>
                      <p:cNvPicPr/>
                      <p:nvPr/>
                    </p:nvPicPr>
                    <p:blipFill>
                      <a:blip r:embed="rId4"/>
                      <a:stretch>
                        <a:fillRect/>
                      </a:stretch>
                    </p:blipFill>
                    <p:spPr>
                      <a:xfrm>
                        <a:off x="3324938" y="465198"/>
                        <a:ext cx="9589204" cy="6392802"/>
                      </a:xfrm>
                      <a:prstGeom prst="rect">
                        <a:avLst/>
                      </a:prstGeom>
                    </p:spPr>
                  </p:pic>
                </p:oleObj>
              </mc:Fallback>
            </mc:AlternateContent>
          </a:graphicData>
        </a:graphic>
      </p:graphicFrame>
    </p:spTree>
    <p:extLst>
      <p:ext uri="{BB962C8B-B14F-4D97-AF65-F5344CB8AC3E}">
        <p14:creationId xmlns:p14="http://schemas.microsoft.com/office/powerpoint/2010/main" val="1754390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0294F-0276-4685-8E48-9A1D1E9CA1D6}"/>
              </a:ext>
            </a:extLst>
          </p:cNvPr>
          <p:cNvSpPr>
            <a:spLocks noGrp="1"/>
          </p:cNvSpPr>
          <p:nvPr>
            <p:ph type="title"/>
          </p:nvPr>
        </p:nvSpPr>
        <p:spPr>
          <a:xfrm>
            <a:off x="114906" y="544871"/>
            <a:ext cx="3895636" cy="5918983"/>
          </a:xfrm>
        </p:spPr>
        <p:txBody>
          <a:bodyPr>
            <a:noAutofit/>
          </a:bodyPr>
          <a:lstStyle/>
          <a:p>
            <a:r>
              <a:rPr lang="en-US" sz="3000" dirty="0"/>
              <a:t>This 2nd retail drive thru would not be feasible without the county first approving the change plan (PA20-0053)due to a fraudulent site plan submitted by the applicant.</a:t>
            </a:r>
            <a:br>
              <a:rPr lang="en-US" sz="3000" dirty="0"/>
            </a:br>
            <a:r>
              <a:rPr lang="en-US" sz="3000" dirty="0"/>
              <a:t>This changed the direction of traffic, exiting the car wash patrons across the back of Lot 5 creating a one way only situation and establishing a “new” existing site plan.</a:t>
            </a:r>
          </a:p>
        </p:txBody>
      </p:sp>
      <p:graphicFrame>
        <p:nvGraphicFramePr>
          <p:cNvPr id="5" name="Content Placeholder 4">
            <a:extLst>
              <a:ext uri="{FF2B5EF4-FFF2-40B4-BE49-F238E27FC236}">
                <a16:creationId xmlns:a16="http://schemas.microsoft.com/office/drawing/2014/main" id="{811BAA6B-FB4B-497E-9C85-15D3D56B8AE7}"/>
              </a:ext>
            </a:extLst>
          </p:cNvPr>
          <p:cNvGraphicFramePr>
            <a:graphicFrameLocks noGrp="1" noChangeAspect="1"/>
          </p:cNvGraphicFramePr>
          <p:nvPr>
            <p:ph idx="1"/>
            <p:extLst>
              <p:ext uri="{D42A27DB-BD31-4B8C-83A1-F6EECF244321}">
                <p14:modId xmlns:p14="http://schemas.microsoft.com/office/powerpoint/2010/main" val="3903505407"/>
              </p:ext>
            </p:extLst>
          </p:nvPr>
        </p:nvGraphicFramePr>
        <p:xfrm>
          <a:off x="4463716" y="-179438"/>
          <a:ext cx="9133202" cy="6065976"/>
        </p:xfrm>
        <a:graphic>
          <a:graphicData uri="http://schemas.openxmlformats.org/presentationml/2006/ole">
            <mc:AlternateContent xmlns:mc="http://schemas.openxmlformats.org/markup-compatibility/2006">
              <mc:Choice xmlns:v="urn:schemas-microsoft-com:vml" Requires="v">
                <p:oleObj spid="_x0000_s10253" name="Acrobat Document" r:id="rId3" imgW="24688768" imgH="16459200" progId="Acrobat.Document.DC">
                  <p:embed/>
                </p:oleObj>
              </mc:Choice>
              <mc:Fallback>
                <p:oleObj name="Acrobat Document" r:id="rId3" imgW="24688768" imgH="16459200" progId="Acrobat.Document.DC">
                  <p:embed/>
                  <p:pic>
                    <p:nvPicPr>
                      <p:cNvPr id="0" name=""/>
                      <p:cNvPicPr/>
                      <p:nvPr/>
                    </p:nvPicPr>
                    <p:blipFill>
                      <a:blip r:embed="rId4"/>
                      <a:stretch>
                        <a:fillRect/>
                      </a:stretch>
                    </p:blipFill>
                    <p:spPr>
                      <a:xfrm>
                        <a:off x="4463716" y="-179438"/>
                        <a:ext cx="9133202" cy="6065976"/>
                      </a:xfrm>
                      <a:prstGeom prst="rect">
                        <a:avLst/>
                      </a:prstGeom>
                    </p:spPr>
                  </p:pic>
                </p:oleObj>
              </mc:Fallback>
            </mc:AlternateContent>
          </a:graphicData>
        </a:graphic>
      </p:graphicFrame>
      <mc:AlternateContent xmlns:mc="http://schemas.openxmlformats.org/markup-compatibility/2006" xmlns:p14="http://schemas.microsoft.com/office/powerpoint/2010/main">
        <mc:Choice Requires="p14">
          <p:contentPart p14:bwMode="auto" r:id="rId5">
            <p14:nvContentPartPr>
              <p14:cNvPr id="28" name="Ink 27">
                <a:extLst>
                  <a:ext uri="{FF2B5EF4-FFF2-40B4-BE49-F238E27FC236}">
                    <a16:creationId xmlns:a16="http://schemas.microsoft.com/office/drawing/2014/main" id="{FF3C0D11-0A50-40CB-85FC-21A017A6E58C}"/>
                  </a:ext>
                </a:extLst>
              </p14:cNvPr>
              <p14:cNvContentPartPr/>
              <p14:nvPr/>
            </p14:nvContentPartPr>
            <p14:xfrm>
              <a:off x="9528044" y="3085863"/>
              <a:ext cx="1001880" cy="837000"/>
            </p14:xfrm>
          </p:contentPart>
        </mc:Choice>
        <mc:Fallback xmlns="">
          <p:pic>
            <p:nvPicPr>
              <p:cNvPr id="28" name="Ink 27">
                <a:extLst>
                  <a:ext uri="{FF2B5EF4-FFF2-40B4-BE49-F238E27FC236}">
                    <a16:creationId xmlns:a16="http://schemas.microsoft.com/office/drawing/2014/main" id="{FF3C0D11-0A50-40CB-85FC-21A017A6E58C}"/>
                  </a:ext>
                </a:extLst>
              </p:cNvPr>
              <p:cNvPicPr/>
              <p:nvPr/>
            </p:nvPicPr>
            <p:blipFill>
              <a:blip r:embed="rId6"/>
              <a:stretch>
                <a:fillRect/>
              </a:stretch>
            </p:blipFill>
            <p:spPr>
              <a:xfrm>
                <a:off x="9510404" y="3049863"/>
                <a:ext cx="1037520" cy="908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9" name="Ink 28">
                <a:extLst>
                  <a:ext uri="{FF2B5EF4-FFF2-40B4-BE49-F238E27FC236}">
                    <a16:creationId xmlns:a16="http://schemas.microsoft.com/office/drawing/2014/main" id="{1D728D02-BB31-4DB1-902C-5091F5926A3C}"/>
                  </a:ext>
                </a:extLst>
              </p14:cNvPr>
              <p14:cNvContentPartPr/>
              <p14:nvPr/>
            </p14:nvContentPartPr>
            <p14:xfrm>
              <a:off x="10392044" y="3031503"/>
              <a:ext cx="97920" cy="117000"/>
            </p14:xfrm>
          </p:contentPart>
        </mc:Choice>
        <mc:Fallback xmlns="">
          <p:pic>
            <p:nvPicPr>
              <p:cNvPr id="29" name="Ink 28">
                <a:extLst>
                  <a:ext uri="{FF2B5EF4-FFF2-40B4-BE49-F238E27FC236}">
                    <a16:creationId xmlns:a16="http://schemas.microsoft.com/office/drawing/2014/main" id="{1D728D02-BB31-4DB1-902C-5091F5926A3C}"/>
                  </a:ext>
                </a:extLst>
              </p:cNvPr>
              <p:cNvPicPr/>
              <p:nvPr/>
            </p:nvPicPr>
            <p:blipFill>
              <a:blip r:embed="rId8"/>
              <a:stretch>
                <a:fillRect/>
              </a:stretch>
            </p:blipFill>
            <p:spPr>
              <a:xfrm>
                <a:off x="10374044" y="2995863"/>
                <a:ext cx="13356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Ink 34">
                <a:extLst>
                  <a:ext uri="{FF2B5EF4-FFF2-40B4-BE49-F238E27FC236}">
                    <a16:creationId xmlns:a16="http://schemas.microsoft.com/office/drawing/2014/main" id="{2CCF5F66-3BA9-4A30-B9DF-78D9A91A2F72}"/>
                  </a:ext>
                </a:extLst>
              </p14:cNvPr>
              <p14:cNvContentPartPr/>
              <p14:nvPr/>
            </p14:nvContentPartPr>
            <p14:xfrm>
              <a:off x="10502924" y="3007383"/>
              <a:ext cx="95760" cy="117000"/>
            </p14:xfrm>
          </p:contentPart>
        </mc:Choice>
        <mc:Fallback xmlns="">
          <p:pic>
            <p:nvPicPr>
              <p:cNvPr id="35" name="Ink 34">
                <a:extLst>
                  <a:ext uri="{FF2B5EF4-FFF2-40B4-BE49-F238E27FC236}">
                    <a16:creationId xmlns:a16="http://schemas.microsoft.com/office/drawing/2014/main" id="{2CCF5F66-3BA9-4A30-B9DF-78D9A91A2F72}"/>
                  </a:ext>
                </a:extLst>
              </p:cNvPr>
              <p:cNvPicPr/>
              <p:nvPr/>
            </p:nvPicPr>
            <p:blipFill>
              <a:blip r:embed="rId10"/>
              <a:stretch>
                <a:fillRect/>
              </a:stretch>
            </p:blipFill>
            <p:spPr>
              <a:xfrm>
                <a:off x="10485284" y="2971743"/>
                <a:ext cx="1314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6" name="Ink 35">
                <a:extLst>
                  <a:ext uri="{FF2B5EF4-FFF2-40B4-BE49-F238E27FC236}">
                    <a16:creationId xmlns:a16="http://schemas.microsoft.com/office/drawing/2014/main" id="{82B22004-D402-403B-AE54-2069C826AC18}"/>
                  </a:ext>
                </a:extLst>
              </p14:cNvPr>
              <p14:cNvContentPartPr/>
              <p14:nvPr/>
            </p14:nvContentPartPr>
            <p14:xfrm>
              <a:off x="8772044" y="3140943"/>
              <a:ext cx="2155680" cy="1287360"/>
            </p14:xfrm>
          </p:contentPart>
        </mc:Choice>
        <mc:Fallback xmlns="">
          <p:pic>
            <p:nvPicPr>
              <p:cNvPr id="36" name="Ink 35">
                <a:extLst>
                  <a:ext uri="{FF2B5EF4-FFF2-40B4-BE49-F238E27FC236}">
                    <a16:creationId xmlns:a16="http://schemas.microsoft.com/office/drawing/2014/main" id="{82B22004-D402-403B-AE54-2069C826AC18}"/>
                  </a:ext>
                </a:extLst>
              </p:cNvPr>
              <p:cNvPicPr/>
              <p:nvPr/>
            </p:nvPicPr>
            <p:blipFill>
              <a:blip r:embed="rId12"/>
              <a:stretch>
                <a:fillRect/>
              </a:stretch>
            </p:blipFill>
            <p:spPr>
              <a:xfrm>
                <a:off x="8754044" y="3104943"/>
                <a:ext cx="2191320" cy="135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DB924E0E-04A2-4A9C-93C1-773704CEC666}"/>
                  </a:ext>
                </a:extLst>
              </p14:cNvPr>
              <p14:cNvContentPartPr/>
              <p14:nvPr/>
            </p14:nvContentPartPr>
            <p14:xfrm>
              <a:off x="8977964" y="3115383"/>
              <a:ext cx="189360" cy="145800"/>
            </p14:xfrm>
          </p:contentPart>
        </mc:Choice>
        <mc:Fallback xmlns="">
          <p:pic>
            <p:nvPicPr>
              <p:cNvPr id="45" name="Ink 44">
                <a:extLst>
                  <a:ext uri="{FF2B5EF4-FFF2-40B4-BE49-F238E27FC236}">
                    <a16:creationId xmlns:a16="http://schemas.microsoft.com/office/drawing/2014/main" id="{DB924E0E-04A2-4A9C-93C1-773704CEC666}"/>
                  </a:ext>
                </a:extLst>
              </p:cNvPr>
              <p:cNvPicPr/>
              <p:nvPr/>
            </p:nvPicPr>
            <p:blipFill>
              <a:blip r:embed="rId14"/>
              <a:stretch>
                <a:fillRect/>
              </a:stretch>
            </p:blipFill>
            <p:spPr>
              <a:xfrm>
                <a:off x="8959964" y="3079743"/>
                <a:ext cx="22500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7" name="Ink 46">
                <a:extLst>
                  <a:ext uri="{FF2B5EF4-FFF2-40B4-BE49-F238E27FC236}">
                    <a16:creationId xmlns:a16="http://schemas.microsoft.com/office/drawing/2014/main" id="{E6A80481-BDE7-4274-A089-3ACE80F37377}"/>
                  </a:ext>
                </a:extLst>
              </p14:cNvPr>
              <p14:cNvContentPartPr/>
              <p14:nvPr/>
            </p14:nvContentPartPr>
            <p14:xfrm>
              <a:off x="9323204" y="3416703"/>
              <a:ext cx="85680" cy="75960"/>
            </p14:xfrm>
          </p:contentPart>
        </mc:Choice>
        <mc:Fallback xmlns="">
          <p:pic>
            <p:nvPicPr>
              <p:cNvPr id="47" name="Ink 46">
                <a:extLst>
                  <a:ext uri="{FF2B5EF4-FFF2-40B4-BE49-F238E27FC236}">
                    <a16:creationId xmlns:a16="http://schemas.microsoft.com/office/drawing/2014/main" id="{E6A80481-BDE7-4274-A089-3ACE80F37377}"/>
                  </a:ext>
                </a:extLst>
              </p:cNvPr>
              <p:cNvPicPr/>
              <p:nvPr/>
            </p:nvPicPr>
            <p:blipFill>
              <a:blip r:embed="rId16"/>
              <a:stretch>
                <a:fillRect/>
              </a:stretch>
            </p:blipFill>
            <p:spPr>
              <a:xfrm>
                <a:off x="9305564" y="3381063"/>
                <a:ext cx="12132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8" name="Ink 47">
                <a:extLst>
                  <a:ext uri="{FF2B5EF4-FFF2-40B4-BE49-F238E27FC236}">
                    <a16:creationId xmlns:a16="http://schemas.microsoft.com/office/drawing/2014/main" id="{B8AC73FE-7B21-44C1-84AB-4D5E73F82D4D}"/>
                  </a:ext>
                </a:extLst>
              </p14:cNvPr>
              <p14:cNvContentPartPr/>
              <p14:nvPr/>
            </p14:nvContentPartPr>
            <p14:xfrm>
              <a:off x="9215564" y="3404463"/>
              <a:ext cx="75600" cy="77040"/>
            </p14:xfrm>
          </p:contentPart>
        </mc:Choice>
        <mc:Fallback xmlns="">
          <p:pic>
            <p:nvPicPr>
              <p:cNvPr id="48" name="Ink 47">
                <a:extLst>
                  <a:ext uri="{FF2B5EF4-FFF2-40B4-BE49-F238E27FC236}">
                    <a16:creationId xmlns:a16="http://schemas.microsoft.com/office/drawing/2014/main" id="{B8AC73FE-7B21-44C1-84AB-4D5E73F82D4D}"/>
                  </a:ext>
                </a:extLst>
              </p:cNvPr>
              <p:cNvPicPr/>
              <p:nvPr/>
            </p:nvPicPr>
            <p:blipFill>
              <a:blip r:embed="rId18"/>
              <a:stretch>
                <a:fillRect/>
              </a:stretch>
            </p:blipFill>
            <p:spPr>
              <a:xfrm>
                <a:off x="9197924" y="3368463"/>
                <a:ext cx="111240" cy="148680"/>
              </a:xfrm>
              <a:prstGeom prst="rect">
                <a:avLst/>
              </a:prstGeom>
            </p:spPr>
          </p:pic>
        </mc:Fallback>
      </mc:AlternateContent>
    </p:spTree>
    <p:extLst>
      <p:ext uri="{BB962C8B-B14F-4D97-AF65-F5344CB8AC3E}">
        <p14:creationId xmlns:p14="http://schemas.microsoft.com/office/powerpoint/2010/main" val="3674696143"/>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1437</TotalTime>
  <Words>739</Words>
  <Application>Microsoft Office PowerPoint</Application>
  <PresentationFormat>Widescreen</PresentationFormat>
  <Paragraphs>42</Paragraphs>
  <Slides>16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1" baseType="lpstr">
      <vt:lpstr>Calibri</vt:lpstr>
      <vt:lpstr>Calibri Light</vt:lpstr>
      <vt:lpstr>Wingdings</vt:lpstr>
      <vt:lpstr>Retrospect</vt:lpstr>
      <vt:lpstr>Acrobat Document</vt:lpstr>
      <vt:lpstr>PA21-0116 APPEAL Add 2nd Drive Thru LOT 2 PLAZA DE LAS FLORES COMMUNITY OF LADERA RANCH</vt:lpstr>
      <vt:lpstr>EXISTING APPROVED SITE PLAN  Las Flores HAND Car Wash - 1997</vt:lpstr>
      <vt:lpstr>-Note the arrows flowing in a counter clockwise direction, all traffic entering on the left and exiting on the right (yellow line)  -Note that all parking in the rear of the lot (bottom)  is striped in a traditional method and not slanted.</vt:lpstr>
      <vt:lpstr>FRAUDULENT EXISTING SITE PLAN SUBMITTED BY APPLICANT</vt:lpstr>
      <vt:lpstr>-Note the slanted rear parking that is inconsistent with 1997 existing (green circle) -Note the traffic “S” pattern (yellow line) with traffic entering on the left and curving around exiting across the rear of the property creating a one-way traffic pattern to Lot 5 (Lot 5 Owner and Lot 2 Owner are not the same)</vt:lpstr>
      <vt:lpstr>PA 20-0053 (Approved)</vt:lpstr>
      <vt:lpstr>PA 20-0053 versus PA21-0116</vt:lpstr>
      <vt:lpstr>PA21-0116 </vt:lpstr>
      <vt:lpstr>This 2nd retail drive thru would not be feasible without the county first approving the change plan (PA20-0053)due to a fraudulent site plan submitted by the applicant. This changed the direction of traffic, exiting the car wash patrons across the back of Lot 5 creating a one way only situation and establishing a “new” existing site plan.</vt:lpstr>
      <vt:lpstr>New One Way Exit Only FROMLot 2 to Lot 5</vt:lpstr>
      <vt:lpstr>Safety Concerns</vt:lpstr>
      <vt:lpstr>-Red outlined cars traveling on Antonio (50mph) -Red block cars entering center -Black block cars exiting center onto Antonio -Rust color is exit of proposed Starbucks drive thru</vt:lpstr>
      <vt:lpstr>PowerPoint Presentation</vt:lpstr>
      <vt:lpstr>-Cars turning into Starbucks Drive-Thru and Car Wash Drive-thru can back up traffic in drive aisle</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PA21-0116 APPEAL</dc:title>
  <dc:creator>jilltravers999@outlook.com</dc:creator>
  <cp:lastModifiedBy>Burgos, Cynthia</cp:lastModifiedBy>
  <cp:revision>15</cp:revision>
  <dcterms:created xsi:type="dcterms:W3CDTF">2022-03-20T19:49:41Z</dcterms:created>
  <dcterms:modified xsi:type="dcterms:W3CDTF">2022-03-22T16:38:26Z</dcterms:modified>
</cp:coreProperties>
</file>